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8" r:id="rId6"/>
    <p:sldId id="264" r:id="rId7"/>
    <p:sldId id="261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582BA7-FB6D-424F-A342-B430DF087655}" v="121" dt="2025-05-22T13:33:23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roquesel" userId="94c07067-478f-442f-bda2-9382355fcbd2" providerId="ADAL" clId="{ED582BA7-FB6D-424F-A342-B430DF087655}"/>
    <pc:docChg chg="undo custSel addSld delSld modSld sldOrd">
      <pc:chgData name="Alexandra Croquesel" userId="94c07067-478f-442f-bda2-9382355fcbd2" providerId="ADAL" clId="{ED582BA7-FB6D-424F-A342-B430DF087655}" dt="2025-06-04T12:55:30.954" v="1878" actId="1076"/>
      <pc:docMkLst>
        <pc:docMk/>
      </pc:docMkLst>
      <pc:sldChg chg="addSp delSp modSp new mod">
        <pc:chgData name="Alexandra Croquesel" userId="94c07067-478f-442f-bda2-9382355fcbd2" providerId="ADAL" clId="{ED582BA7-FB6D-424F-A342-B430DF087655}" dt="2025-05-22T10:29:15.980" v="499" actId="14100"/>
        <pc:sldMkLst>
          <pc:docMk/>
          <pc:sldMk cId="2078634384" sldId="256"/>
        </pc:sldMkLst>
        <pc:spChg chg="mod">
          <ac:chgData name="Alexandra Croquesel" userId="94c07067-478f-442f-bda2-9382355fcbd2" providerId="ADAL" clId="{ED582BA7-FB6D-424F-A342-B430DF087655}" dt="2025-05-22T10:29:15.980" v="499" actId="14100"/>
          <ac:spMkLst>
            <pc:docMk/>
            <pc:sldMk cId="2078634384" sldId="256"/>
            <ac:spMk id="2" creationId="{CC62D872-F7FC-FA2D-4260-32CF3E38E9A0}"/>
          </ac:spMkLst>
        </pc:spChg>
        <pc:spChg chg="add mod ord">
          <ac:chgData name="Alexandra Croquesel" userId="94c07067-478f-442f-bda2-9382355fcbd2" providerId="ADAL" clId="{ED582BA7-FB6D-424F-A342-B430DF087655}" dt="2025-05-22T09:49:10.044" v="73" actId="14100"/>
          <ac:spMkLst>
            <pc:docMk/>
            <pc:sldMk cId="2078634384" sldId="256"/>
            <ac:spMk id="4" creationId="{2870829F-415C-701E-5C97-520C9244C1BE}"/>
          </ac:spMkLst>
        </pc:spChg>
        <pc:spChg chg="mod">
          <ac:chgData name="Alexandra Croquesel" userId="94c07067-478f-442f-bda2-9382355fcbd2" providerId="ADAL" clId="{ED582BA7-FB6D-424F-A342-B430DF087655}" dt="2025-05-22T09:46:03.879" v="52" actId="20577"/>
          <ac:spMkLst>
            <pc:docMk/>
            <pc:sldMk cId="2078634384" sldId="256"/>
            <ac:spMk id="5" creationId="{BED5738A-0FCF-1FEA-2243-CD5F3CAB3D21}"/>
          </ac:spMkLst>
        </pc:spChg>
        <pc:picChg chg="add mod">
          <ac:chgData name="Alexandra Croquesel" userId="94c07067-478f-442f-bda2-9382355fcbd2" providerId="ADAL" clId="{ED582BA7-FB6D-424F-A342-B430DF087655}" dt="2025-05-22T09:48:39" v="68" actId="688"/>
          <ac:picMkLst>
            <pc:docMk/>
            <pc:sldMk cId="2078634384" sldId="256"/>
            <ac:picMk id="8" creationId="{B2157275-E4F8-D459-DBCC-8641E3EC6215}"/>
          </ac:picMkLst>
        </pc:picChg>
        <pc:picChg chg="add mod">
          <ac:chgData name="Alexandra Croquesel" userId="94c07067-478f-442f-bda2-9382355fcbd2" providerId="ADAL" clId="{ED582BA7-FB6D-424F-A342-B430DF087655}" dt="2025-05-22T09:46:57.297" v="61" actId="1076"/>
          <ac:picMkLst>
            <pc:docMk/>
            <pc:sldMk cId="2078634384" sldId="256"/>
            <ac:picMk id="9" creationId="{F14C0EFA-C8C9-E6FD-B125-0742F629D3CD}"/>
          </ac:picMkLst>
        </pc:picChg>
        <pc:picChg chg="add mod">
          <ac:chgData name="Alexandra Croquesel" userId="94c07067-478f-442f-bda2-9382355fcbd2" providerId="ADAL" clId="{ED582BA7-FB6D-424F-A342-B430DF087655}" dt="2025-05-22T09:56:41.045" v="101" actId="1076"/>
          <ac:picMkLst>
            <pc:docMk/>
            <pc:sldMk cId="2078634384" sldId="256"/>
            <ac:picMk id="13" creationId="{A7881B1D-0405-B9D4-1ED5-0F0F8F9DB991}"/>
          </ac:picMkLst>
        </pc:picChg>
      </pc:sldChg>
      <pc:sldChg chg="addSp delSp modSp new del mod setBg">
        <pc:chgData name="Alexandra Croquesel" userId="94c07067-478f-442f-bda2-9382355fcbd2" providerId="ADAL" clId="{ED582BA7-FB6D-424F-A342-B430DF087655}" dt="2025-05-22T09:57:29.434" v="113" actId="47"/>
        <pc:sldMkLst>
          <pc:docMk/>
          <pc:sldMk cId="248473934" sldId="257"/>
        </pc:sldMkLst>
      </pc:sldChg>
      <pc:sldChg chg="addSp delSp modSp new mod ord delAnim modAnim">
        <pc:chgData name="Alexandra Croquesel" userId="94c07067-478f-442f-bda2-9382355fcbd2" providerId="ADAL" clId="{ED582BA7-FB6D-424F-A342-B430DF087655}" dt="2025-05-22T13:22:46.860" v="1758"/>
        <pc:sldMkLst>
          <pc:docMk/>
          <pc:sldMk cId="2866641971" sldId="258"/>
        </pc:sldMkLst>
        <pc:spChg chg="add mod ord">
          <ac:chgData name="Alexandra Croquesel" userId="94c07067-478f-442f-bda2-9382355fcbd2" providerId="ADAL" clId="{ED582BA7-FB6D-424F-A342-B430DF087655}" dt="2025-05-22T10:37:51.511" v="673" actId="1076"/>
          <ac:spMkLst>
            <pc:docMk/>
            <pc:sldMk cId="2866641971" sldId="258"/>
            <ac:spMk id="6" creationId="{271F460B-DBC1-203E-79A9-304677F024FC}"/>
          </ac:spMkLst>
        </pc:spChg>
        <pc:spChg chg="add mod">
          <ac:chgData name="Alexandra Croquesel" userId="94c07067-478f-442f-bda2-9382355fcbd2" providerId="ADAL" clId="{ED582BA7-FB6D-424F-A342-B430DF087655}" dt="2025-05-22T12:51:22.814" v="1320" actId="14100"/>
          <ac:spMkLst>
            <pc:docMk/>
            <pc:sldMk cId="2866641971" sldId="258"/>
            <ac:spMk id="9" creationId="{A33E8C1C-1674-9DD9-9B2E-2EC51819CA41}"/>
          </ac:spMkLst>
        </pc:spChg>
        <pc:graphicFrameChg chg="add mod modGraphic">
          <ac:chgData name="Alexandra Croquesel" userId="94c07067-478f-442f-bda2-9382355fcbd2" providerId="ADAL" clId="{ED582BA7-FB6D-424F-A342-B430DF087655}" dt="2025-05-22T13:00:50.467" v="1400"/>
          <ac:graphicFrameMkLst>
            <pc:docMk/>
            <pc:sldMk cId="2866641971" sldId="258"/>
            <ac:graphicFrameMk id="49" creationId="{84EBFFFC-C789-9A51-B0AF-3069EEDDBB56}"/>
          </ac:graphicFrameMkLst>
        </pc:graphicFrameChg>
        <pc:picChg chg="add mod">
          <ac:chgData name="Alexandra Croquesel" userId="94c07067-478f-442f-bda2-9382355fcbd2" providerId="ADAL" clId="{ED582BA7-FB6D-424F-A342-B430DF087655}" dt="2025-05-22T10:17:33.420" v="255"/>
          <ac:picMkLst>
            <pc:docMk/>
            <pc:sldMk cId="2866641971" sldId="258"/>
            <ac:picMk id="46" creationId="{6CF303D3-90FB-4002-2567-406326A3484F}"/>
          </ac:picMkLst>
        </pc:picChg>
        <pc:picChg chg="add mod">
          <ac:chgData name="Alexandra Croquesel" userId="94c07067-478f-442f-bda2-9382355fcbd2" providerId="ADAL" clId="{ED582BA7-FB6D-424F-A342-B430DF087655}" dt="2025-05-22T13:00:14.869" v="1397" actId="1076"/>
          <ac:picMkLst>
            <pc:docMk/>
            <pc:sldMk cId="2866641971" sldId="258"/>
            <ac:picMk id="50" creationId="{E184F037-3E32-CE1B-686C-9FFCF78E0AAA}"/>
          </ac:picMkLst>
        </pc:picChg>
        <pc:picChg chg="add mod">
          <ac:chgData name="Alexandra Croquesel" userId="94c07067-478f-442f-bda2-9382355fcbd2" providerId="ADAL" clId="{ED582BA7-FB6D-424F-A342-B430DF087655}" dt="2025-05-22T12:51:54.726" v="1335" actId="1076"/>
          <ac:picMkLst>
            <pc:docMk/>
            <pc:sldMk cId="2866641971" sldId="258"/>
            <ac:picMk id="55" creationId="{18169716-FE66-7A5D-DAB0-6B1ECA14CDD3}"/>
          </ac:picMkLst>
        </pc:picChg>
        <pc:picChg chg="add mod">
          <ac:chgData name="Alexandra Croquesel" userId="94c07067-478f-442f-bda2-9382355fcbd2" providerId="ADAL" clId="{ED582BA7-FB6D-424F-A342-B430DF087655}" dt="2025-05-22T13:00:05.363" v="1391" actId="1076"/>
          <ac:picMkLst>
            <pc:docMk/>
            <pc:sldMk cId="2866641971" sldId="258"/>
            <ac:picMk id="57" creationId="{2815B3A2-F435-9086-56A0-0C461D43CB04}"/>
          </ac:picMkLst>
        </pc:picChg>
        <pc:picChg chg="add mod">
          <ac:chgData name="Alexandra Croquesel" userId="94c07067-478f-442f-bda2-9382355fcbd2" providerId="ADAL" clId="{ED582BA7-FB6D-424F-A342-B430DF087655}" dt="2025-05-22T13:00:12.043" v="1396" actId="1076"/>
          <ac:picMkLst>
            <pc:docMk/>
            <pc:sldMk cId="2866641971" sldId="258"/>
            <ac:picMk id="59" creationId="{277B916E-EA3C-B3BA-4275-B861339F74F8}"/>
          </ac:picMkLst>
        </pc:picChg>
        <pc:picChg chg="add mod">
          <ac:chgData name="Alexandra Croquesel" userId="94c07067-478f-442f-bda2-9382355fcbd2" providerId="ADAL" clId="{ED582BA7-FB6D-424F-A342-B430DF087655}" dt="2025-05-22T10:40:43.569" v="700" actId="1076"/>
          <ac:picMkLst>
            <pc:docMk/>
            <pc:sldMk cId="2866641971" sldId="258"/>
            <ac:picMk id="63" creationId="{846BC053-DF8F-F8E5-18A2-44B085CAAB8A}"/>
          </ac:picMkLst>
        </pc:picChg>
      </pc:sldChg>
      <pc:sldChg chg="addSp modSp new del mod setBg">
        <pc:chgData name="Alexandra Croquesel" userId="94c07067-478f-442f-bda2-9382355fcbd2" providerId="ADAL" clId="{ED582BA7-FB6D-424F-A342-B430DF087655}" dt="2025-05-22T10:57:23.236" v="1317" actId="47"/>
        <pc:sldMkLst>
          <pc:docMk/>
          <pc:sldMk cId="213493595" sldId="259"/>
        </pc:sldMkLst>
      </pc:sldChg>
      <pc:sldChg chg="addSp delSp modSp add del mod delAnim modAnim">
        <pc:chgData name="Alexandra Croquesel" userId="94c07067-478f-442f-bda2-9382355fcbd2" providerId="ADAL" clId="{ED582BA7-FB6D-424F-A342-B430DF087655}" dt="2025-05-22T10:15:57.597" v="221" actId="47"/>
        <pc:sldMkLst>
          <pc:docMk/>
          <pc:sldMk cId="1606612465" sldId="260"/>
        </pc:sldMkLst>
      </pc:sldChg>
      <pc:sldChg chg="addSp delSp modSp add mod">
        <pc:chgData name="Alexandra Croquesel" userId="94c07067-478f-442f-bda2-9382355fcbd2" providerId="ADAL" clId="{ED582BA7-FB6D-424F-A342-B430DF087655}" dt="2025-05-22T13:24:43.211" v="1773" actId="1076"/>
        <pc:sldMkLst>
          <pc:docMk/>
          <pc:sldMk cId="706306902" sldId="261"/>
        </pc:sldMkLst>
        <pc:spChg chg="mod">
          <ac:chgData name="Alexandra Croquesel" userId="94c07067-478f-442f-bda2-9382355fcbd2" providerId="ADAL" clId="{ED582BA7-FB6D-424F-A342-B430DF087655}" dt="2025-05-22T13:24:38.205" v="1770" actId="1076"/>
          <ac:spMkLst>
            <pc:docMk/>
            <pc:sldMk cId="706306902" sldId="261"/>
            <ac:spMk id="3" creationId="{3398DE90-0C48-BCBB-05BE-5303485E0D66}"/>
          </ac:spMkLst>
        </pc:spChg>
        <pc:spChg chg="add mod">
          <ac:chgData name="Alexandra Croquesel" userId="94c07067-478f-442f-bda2-9382355fcbd2" providerId="ADAL" clId="{ED582BA7-FB6D-424F-A342-B430DF087655}" dt="2025-05-22T12:57:33.654" v="1358" actId="20577"/>
          <ac:spMkLst>
            <pc:docMk/>
            <pc:sldMk cId="706306902" sldId="261"/>
            <ac:spMk id="8" creationId="{69211AE2-F739-15ED-8666-466473B803D6}"/>
          </ac:spMkLst>
        </pc:spChg>
        <pc:picChg chg="add mod">
          <ac:chgData name="Alexandra Croquesel" userId="94c07067-478f-442f-bda2-9382355fcbd2" providerId="ADAL" clId="{ED582BA7-FB6D-424F-A342-B430DF087655}" dt="2025-05-22T10:17:31.400" v="253"/>
          <ac:picMkLst>
            <pc:docMk/>
            <pc:sldMk cId="706306902" sldId="261"/>
            <ac:picMk id="7" creationId="{81DEFD33-EBE8-3B46-0714-45609AE6B199}"/>
          </ac:picMkLst>
        </pc:picChg>
        <pc:picChg chg="add mod">
          <ac:chgData name="Alexandra Croquesel" userId="94c07067-478f-442f-bda2-9382355fcbd2" providerId="ADAL" clId="{ED582BA7-FB6D-424F-A342-B430DF087655}" dt="2025-05-22T13:24:43.211" v="1773" actId="1076"/>
          <ac:picMkLst>
            <pc:docMk/>
            <pc:sldMk cId="706306902" sldId="261"/>
            <ac:picMk id="11" creationId="{7F592F9C-7356-34E7-EA38-09B45D1F43FF}"/>
          </ac:picMkLst>
        </pc:picChg>
      </pc:sldChg>
      <pc:sldChg chg="addSp delSp modSp add del mod">
        <pc:chgData name="Alexandra Croquesel" userId="94c07067-478f-442f-bda2-9382355fcbd2" providerId="ADAL" clId="{ED582BA7-FB6D-424F-A342-B430DF087655}" dt="2025-05-22T12:57:59.775" v="1370" actId="47"/>
        <pc:sldMkLst>
          <pc:docMk/>
          <pc:sldMk cId="4273639037" sldId="262"/>
        </pc:sldMkLst>
      </pc:sldChg>
      <pc:sldChg chg="addSp modSp add del mod">
        <pc:chgData name="Alexandra Croquesel" userId="94c07067-478f-442f-bda2-9382355fcbd2" providerId="ADAL" clId="{ED582BA7-FB6D-424F-A342-B430DF087655}" dt="2025-05-22T10:57:22.260" v="1316" actId="47"/>
        <pc:sldMkLst>
          <pc:docMk/>
          <pc:sldMk cId="238270923" sldId="263"/>
        </pc:sldMkLst>
      </pc:sldChg>
      <pc:sldChg chg="addSp delSp modSp add mod setBg addAnim delAnim modAnim delDesignElem">
        <pc:chgData name="Alexandra Croquesel" userId="94c07067-478f-442f-bda2-9382355fcbd2" providerId="ADAL" clId="{ED582BA7-FB6D-424F-A342-B430DF087655}" dt="2025-05-22T13:14:31.953" v="1439"/>
        <pc:sldMkLst>
          <pc:docMk/>
          <pc:sldMk cId="704211737" sldId="264"/>
        </pc:sldMkLst>
        <pc:spChg chg="mod">
          <ac:chgData name="Alexandra Croquesel" userId="94c07067-478f-442f-bda2-9382355fcbd2" providerId="ADAL" clId="{ED582BA7-FB6D-424F-A342-B430DF087655}" dt="2025-05-22T10:43:26.607" v="707" actId="403"/>
          <ac:spMkLst>
            <pc:docMk/>
            <pc:sldMk cId="704211737" sldId="264"/>
            <ac:spMk id="7" creationId="{010C5BE2-209F-FFDE-CC93-3AC39524E860}"/>
          </ac:spMkLst>
        </pc:spChg>
        <pc:spChg chg="mod">
          <ac:chgData name="Alexandra Croquesel" userId="94c07067-478f-442f-bda2-9382355fcbd2" providerId="ADAL" clId="{ED582BA7-FB6D-424F-A342-B430DF087655}" dt="2025-05-22T10:43:26.607" v="707" actId="403"/>
          <ac:spMkLst>
            <pc:docMk/>
            <pc:sldMk cId="704211737" sldId="264"/>
            <ac:spMk id="34" creationId="{EC71CF39-2E92-E357-943F-3776190E55C8}"/>
          </ac:spMkLst>
        </pc:spChg>
        <pc:spChg chg="mod">
          <ac:chgData name="Alexandra Croquesel" userId="94c07067-478f-442f-bda2-9382355fcbd2" providerId="ADAL" clId="{ED582BA7-FB6D-424F-A342-B430DF087655}" dt="2025-05-22T10:43:26.607" v="707" actId="403"/>
          <ac:spMkLst>
            <pc:docMk/>
            <pc:sldMk cId="704211737" sldId="264"/>
            <ac:spMk id="36" creationId="{2640A9AB-3989-70CF-2C20-4828AEDA8872}"/>
          </ac:spMkLst>
        </pc:spChg>
        <pc:spChg chg="mod">
          <ac:chgData name="Alexandra Croquesel" userId="94c07067-478f-442f-bda2-9382355fcbd2" providerId="ADAL" clId="{ED582BA7-FB6D-424F-A342-B430DF087655}" dt="2025-05-22T10:43:32.406" v="709" actId="14100"/>
          <ac:spMkLst>
            <pc:docMk/>
            <pc:sldMk cId="704211737" sldId="264"/>
            <ac:spMk id="39" creationId="{A18D34D4-8962-4CB2-5792-27E7DC40CA94}"/>
          </ac:spMkLst>
        </pc:spChg>
        <pc:spChg chg="mod">
          <ac:chgData name="Alexandra Croquesel" userId="94c07067-478f-442f-bda2-9382355fcbd2" providerId="ADAL" clId="{ED582BA7-FB6D-424F-A342-B430DF087655}" dt="2025-05-22T10:43:26.607" v="707" actId="403"/>
          <ac:spMkLst>
            <pc:docMk/>
            <pc:sldMk cId="704211737" sldId="264"/>
            <ac:spMk id="42" creationId="{F701B8C7-AE2F-C09B-0886-0C6367A17DE3}"/>
          </ac:spMkLst>
        </pc:spChg>
        <pc:spChg chg="mod">
          <ac:chgData name="Alexandra Croquesel" userId="94c07067-478f-442f-bda2-9382355fcbd2" providerId="ADAL" clId="{ED582BA7-FB6D-424F-A342-B430DF087655}" dt="2025-05-22T10:43:26.607" v="707" actId="403"/>
          <ac:spMkLst>
            <pc:docMk/>
            <pc:sldMk cId="704211737" sldId="264"/>
            <ac:spMk id="45" creationId="{9DB300D9-02A4-1802-5CBD-C6F3841C19B0}"/>
          </ac:spMkLst>
        </pc:spChg>
        <pc:spChg chg="mod">
          <ac:chgData name="Alexandra Croquesel" userId="94c07067-478f-442f-bda2-9382355fcbd2" providerId="ADAL" clId="{ED582BA7-FB6D-424F-A342-B430DF087655}" dt="2025-05-22T10:43:26.607" v="707" actId="403"/>
          <ac:spMkLst>
            <pc:docMk/>
            <pc:sldMk cId="704211737" sldId="264"/>
            <ac:spMk id="49" creationId="{13CD77EE-E4A8-0D51-B2A5-3D222364B6D2}"/>
          </ac:spMkLst>
        </pc:spChg>
        <pc:spChg chg="add del mod">
          <ac:chgData name="Alexandra Croquesel" userId="94c07067-478f-442f-bda2-9382355fcbd2" providerId="ADAL" clId="{ED582BA7-FB6D-424F-A342-B430DF087655}" dt="2025-05-22T10:47:42.803" v="718" actId="478"/>
          <ac:spMkLst>
            <pc:docMk/>
            <pc:sldMk cId="704211737" sldId="264"/>
            <ac:spMk id="52" creationId="{7A39AC65-C95F-9137-0FA6-1C33C881C8DD}"/>
          </ac:spMkLst>
        </pc:spChg>
        <pc:spChg chg="mod">
          <ac:chgData name="Alexandra Croquesel" userId="94c07067-478f-442f-bda2-9382355fcbd2" providerId="ADAL" clId="{ED582BA7-FB6D-424F-A342-B430DF087655}" dt="2025-05-22T10:43:26.607" v="707" actId="403"/>
          <ac:spMkLst>
            <pc:docMk/>
            <pc:sldMk cId="704211737" sldId="264"/>
            <ac:spMk id="54" creationId="{57428207-A410-A70F-670F-6C1EBD4AFF94}"/>
          </ac:spMkLst>
        </pc:spChg>
        <pc:spChg chg="mod">
          <ac:chgData name="Alexandra Croquesel" userId="94c07067-478f-442f-bda2-9382355fcbd2" providerId="ADAL" clId="{ED582BA7-FB6D-424F-A342-B430DF087655}" dt="2025-05-22T10:43:26.607" v="707" actId="403"/>
          <ac:spMkLst>
            <pc:docMk/>
            <pc:sldMk cId="704211737" sldId="264"/>
            <ac:spMk id="60" creationId="{CFAEF424-4662-4933-BE68-7CF0F076763D}"/>
          </ac:spMkLst>
        </pc:spChg>
        <pc:spChg chg="mod">
          <ac:chgData name="Alexandra Croquesel" userId="94c07067-478f-442f-bda2-9382355fcbd2" providerId="ADAL" clId="{ED582BA7-FB6D-424F-A342-B430DF087655}" dt="2025-05-22T10:43:26.607" v="707" actId="403"/>
          <ac:spMkLst>
            <pc:docMk/>
            <pc:sldMk cId="704211737" sldId="264"/>
            <ac:spMk id="64" creationId="{F1E1B1A3-88B3-4246-0435-CB50302FDBEE}"/>
          </ac:spMkLst>
        </pc:spChg>
        <pc:spChg chg="mod">
          <ac:chgData name="Alexandra Croquesel" userId="94c07067-478f-442f-bda2-9382355fcbd2" providerId="ADAL" clId="{ED582BA7-FB6D-424F-A342-B430DF087655}" dt="2025-05-22T10:43:16.915" v="706" actId="20577"/>
          <ac:spMkLst>
            <pc:docMk/>
            <pc:sldMk cId="704211737" sldId="264"/>
            <ac:spMk id="83" creationId="{F79D3EF8-C5FB-4322-A2AC-86127BB6374F}"/>
          </ac:spMkLst>
        </pc:spChg>
        <pc:spChg chg="add mod ord">
          <ac:chgData name="Alexandra Croquesel" userId="94c07067-478f-442f-bda2-9382355fcbd2" providerId="ADAL" clId="{ED582BA7-FB6D-424F-A342-B430DF087655}" dt="2025-05-22T10:29:45.572" v="517" actId="171"/>
          <ac:spMkLst>
            <pc:docMk/>
            <pc:sldMk cId="704211737" sldId="264"/>
            <ac:spMk id="88" creationId="{6316758C-9667-D785-50E8-CDD711E2AE2D}"/>
          </ac:spMkLst>
        </pc:spChg>
        <pc:grpChg chg="mod">
          <ac:chgData name="Alexandra Croquesel" userId="94c07067-478f-442f-bda2-9382355fcbd2" providerId="ADAL" clId="{ED582BA7-FB6D-424F-A342-B430DF087655}" dt="2025-05-22T10:43:29.346" v="708" actId="14100"/>
          <ac:grpSpMkLst>
            <pc:docMk/>
            <pc:sldMk cId="704211737" sldId="264"/>
            <ac:grpSpMk id="5" creationId="{C3EF84A6-D4F7-D989-16E3-303EB27E2386}"/>
          </ac:grpSpMkLst>
        </pc:grpChg>
        <pc:grpChg chg="add del">
          <ac:chgData name="Alexandra Croquesel" userId="94c07067-478f-442f-bda2-9382355fcbd2" providerId="ADAL" clId="{ED582BA7-FB6D-424F-A342-B430DF087655}" dt="2025-05-22T10:43:13.307" v="704" actId="478"/>
          <ac:grpSpMkLst>
            <pc:docMk/>
            <pc:sldMk cId="704211737" sldId="264"/>
            <ac:grpSpMk id="68" creationId="{BAA2345B-6B6E-FBCD-C7ED-91CA4F08BBF6}"/>
          </ac:grpSpMkLst>
        </pc:grpChg>
        <pc:picChg chg="add mod">
          <ac:chgData name="Alexandra Croquesel" userId="94c07067-478f-442f-bda2-9382355fcbd2" providerId="ADAL" clId="{ED582BA7-FB6D-424F-A342-B430DF087655}" dt="2025-05-22T10:29:37.590" v="501"/>
          <ac:picMkLst>
            <pc:docMk/>
            <pc:sldMk cId="704211737" sldId="264"/>
            <ac:picMk id="86" creationId="{2CFE8920-7615-1B81-88BA-BF238E9AFE2D}"/>
          </ac:picMkLst>
        </pc:picChg>
      </pc:sldChg>
      <pc:sldChg chg="addSp modSp add mod">
        <pc:chgData name="Alexandra Croquesel" userId="94c07067-478f-442f-bda2-9382355fcbd2" providerId="ADAL" clId="{ED582BA7-FB6D-424F-A342-B430DF087655}" dt="2025-05-22T13:26:19.344" v="1784" actId="20577"/>
        <pc:sldMkLst>
          <pc:docMk/>
          <pc:sldMk cId="155554663" sldId="265"/>
        </pc:sldMkLst>
        <pc:spChg chg="mod">
          <ac:chgData name="Alexandra Croquesel" userId="94c07067-478f-442f-bda2-9382355fcbd2" providerId="ADAL" clId="{ED582BA7-FB6D-424F-A342-B430DF087655}" dt="2025-05-22T13:26:19.344" v="1784" actId="20577"/>
          <ac:spMkLst>
            <pc:docMk/>
            <pc:sldMk cId="155554663" sldId="265"/>
            <ac:spMk id="3" creationId="{8FAD02F0-F229-89E2-3972-066E199CB95D}"/>
          </ac:spMkLst>
        </pc:spChg>
        <pc:spChg chg="mod">
          <ac:chgData name="Alexandra Croquesel" userId="94c07067-478f-442f-bda2-9382355fcbd2" providerId="ADAL" clId="{ED582BA7-FB6D-424F-A342-B430DF087655}" dt="2025-05-22T12:57:51.556" v="1368" actId="14100"/>
          <ac:spMkLst>
            <pc:docMk/>
            <pc:sldMk cId="155554663" sldId="265"/>
            <ac:spMk id="8" creationId="{3EC14916-98E1-3796-7590-E447BEEC2869}"/>
          </ac:spMkLst>
        </pc:spChg>
        <pc:picChg chg="add mod">
          <ac:chgData name="Alexandra Croquesel" userId="94c07067-478f-442f-bda2-9382355fcbd2" providerId="ADAL" clId="{ED582BA7-FB6D-424F-A342-B430DF087655}" dt="2025-05-22T13:26:13.705" v="1782" actId="1076"/>
          <ac:picMkLst>
            <pc:docMk/>
            <pc:sldMk cId="155554663" sldId="265"/>
            <ac:picMk id="4" creationId="{6CC4D0E8-7E15-33D4-BE92-82F01BCF970B}"/>
          </ac:picMkLst>
        </pc:picChg>
      </pc:sldChg>
      <pc:sldChg chg="add del">
        <pc:chgData name="Alexandra Croquesel" userId="94c07067-478f-442f-bda2-9382355fcbd2" providerId="ADAL" clId="{ED582BA7-FB6D-424F-A342-B430DF087655}" dt="2025-05-22T10:21:37.622" v="427"/>
        <pc:sldMkLst>
          <pc:docMk/>
          <pc:sldMk cId="197849540" sldId="265"/>
        </pc:sldMkLst>
      </pc:sldChg>
      <pc:sldChg chg="addSp delSp modSp add mod delAnim modAnim">
        <pc:chgData name="Alexandra Croquesel" userId="94c07067-478f-442f-bda2-9382355fcbd2" providerId="ADAL" clId="{ED582BA7-FB6D-424F-A342-B430DF087655}" dt="2025-06-04T12:55:05.137" v="1868" actId="478"/>
        <pc:sldMkLst>
          <pc:docMk/>
          <pc:sldMk cId="855439606" sldId="266"/>
        </pc:sldMkLst>
        <pc:spChg chg="mod">
          <ac:chgData name="Alexandra Croquesel" userId="94c07067-478f-442f-bda2-9382355fcbd2" providerId="ADAL" clId="{ED582BA7-FB6D-424F-A342-B430DF087655}" dt="2025-05-22T13:31:22.448" v="1807" actId="6549"/>
          <ac:spMkLst>
            <pc:docMk/>
            <pc:sldMk cId="855439606" sldId="266"/>
            <ac:spMk id="3" creationId="{070FCE59-8147-8275-D0B6-29954882B510}"/>
          </ac:spMkLst>
        </pc:spChg>
        <pc:spChg chg="mod">
          <ac:chgData name="Alexandra Croquesel" userId="94c07067-478f-442f-bda2-9382355fcbd2" providerId="ADAL" clId="{ED582BA7-FB6D-424F-A342-B430DF087655}" dt="2025-05-22T13:20:01.426" v="1489" actId="1076"/>
          <ac:spMkLst>
            <pc:docMk/>
            <pc:sldMk cId="855439606" sldId="266"/>
            <ac:spMk id="6" creationId="{F9F47C85-4836-6B1B-D19C-5521011BF869}"/>
          </ac:spMkLst>
        </pc:spChg>
        <pc:spChg chg="mod">
          <ac:chgData name="Alexandra Croquesel" userId="94c07067-478f-442f-bda2-9382355fcbd2" providerId="ADAL" clId="{ED582BA7-FB6D-424F-A342-B430DF087655}" dt="2025-05-22T13:20:03.296" v="1492" actId="20577"/>
          <ac:spMkLst>
            <pc:docMk/>
            <pc:sldMk cId="855439606" sldId="266"/>
            <ac:spMk id="8" creationId="{E2CCCBF6-AB0D-888B-8688-0616DBB50EE2}"/>
          </ac:spMkLst>
        </pc:spChg>
        <pc:picChg chg="add del mod">
          <ac:chgData name="Alexandra Croquesel" userId="94c07067-478f-442f-bda2-9382355fcbd2" providerId="ADAL" clId="{ED582BA7-FB6D-424F-A342-B430DF087655}" dt="2025-06-04T12:55:05.137" v="1868" actId="478"/>
          <ac:picMkLst>
            <pc:docMk/>
            <pc:sldMk cId="855439606" sldId="266"/>
            <ac:picMk id="9" creationId="{4FB53430-C10E-FE14-D089-85523965136D}"/>
          </ac:picMkLst>
        </pc:picChg>
      </pc:sldChg>
      <pc:sldChg chg="new del">
        <pc:chgData name="Alexandra Croquesel" userId="94c07067-478f-442f-bda2-9382355fcbd2" providerId="ADAL" clId="{ED582BA7-FB6D-424F-A342-B430DF087655}" dt="2025-05-22T12:58:05.186" v="1373" actId="47"/>
        <pc:sldMkLst>
          <pc:docMk/>
          <pc:sldMk cId="2889309190" sldId="266"/>
        </pc:sldMkLst>
      </pc:sldChg>
      <pc:sldChg chg="add del">
        <pc:chgData name="Alexandra Croquesel" userId="94c07067-478f-442f-bda2-9382355fcbd2" providerId="ADAL" clId="{ED582BA7-FB6D-424F-A342-B430DF087655}" dt="2025-05-22T13:19:23.633" v="1444" actId="47"/>
        <pc:sldMkLst>
          <pc:docMk/>
          <pc:sldMk cId="2011729895" sldId="267"/>
        </pc:sldMkLst>
      </pc:sldChg>
      <pc:sldChg chg="addSp delSp modSp add mod">
        <pc:chgData name="Alexandra Croquesel" userId="94c07067-478f-442f-bda2-9382355fcbd2" providerId="ADAL" clId="{ED582BA7-FB6D-424F-A342-B430DF087655}" dt="2025-06-04T12:55:30.954" v="1878" actId="1076"/>
        <pc:sldMkLst>
          <pc:docMk/>
          <pc:sldMk cId="3500287688" sldId="267"/>
        </pc:sldMkLst>
        <pc:spChg chg="mod">
          <ac:chgData name="Alexandra Croquesel" userId="94c07067-478f-442f-bda2-9382355fcbd2" providerId="ADAL" clId="{ED582BA7-FB6D-424F-A342-B430DF087655}" dt="2025-06-04T12:55:24.036" v="1874" actId="1076"/>
          <ac:spMkLst>
            <pc:docMk/>
            <pc:sldMk cId="3500287688" sldId="267"/>
            <ac:spMk id="8" creationId="{7B3C5C96-2117-14F5-C6A9-A17621E0628B}"/>
          </ac:spMkLst>
        </pc:spChg>
        <pc:spChg chg="add del mod">
          <ac:chgData name="Alexandra Croquesel" userId="94c07067-478f-442f-bda2-9382355fcbd2" providerId="ADAL" clId="{ED582BA7-FB6D-424F-A342-B430DF087655}" dt="2025-06-04T12:55:25.881" v="1875" actId="478"/>
          <ac:spMkLst>
            <pc:docMk/>
            <pc:sldMk cId="3500287688" sldId="267"/>
            <ac:spMk id="9" creationId="{DE36D2F5-C178-FED8-9568-C49B3C5095FF}"/>
          </ac:spMkLst>
        </pc:spChg>
        <pc:picChg chg="mod">
          <ac:chgData name="Alexandra Croquesel" userId="94c07067-478f-442f-bda2-9382355fcbd2" providerId="ADAL" clId="{ED582BA7-FB6D-424F-A342-B430DF087655}" dt="2025-06-04T12:55:30.954" v="1878" actId="1076"/>
          <ac:picMkLst>
            <pc:docMk/>
            <pc:sldMk cId="3500287688" sldId="267"/>
            <ac:picMk id="4" creationId="{6EE37998-C552-0A51-2682-E26C09D24B50}"/>
          </ac:picMkLst>
        </pc:picChg>
      </pc:sldChg>
      <pc:sldChg chg="add del">
        <pc:chgData name="Alexandra Croquesel" userId="94c07067-478f-442f-bda2-9382355fcbd2" providerId="ADAL" clId="{ED582BA7-FB6D-424F-A342-B430DF087655}" dt="2025-05-22T13:31:29.632" v="1809" actId="47"/>
        <pc:sldMkLst>
          <pc:docMk/>
          <pc:sldMk cId="4157221556" sldId="2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DBFA0-508B-4E1A-AE89-7FD900DC03D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73DBE-7277-41D4-9D1D-DC90951A94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C’est une </a:t>
          </a:r>
          <a:r>
            <a:rPr lang="fr-FR" sz="1600" b="1" dirty="0"/>
            <a:t>démarche</a:t>
          </a:r>
          <a:r>
            <a:rPr lang="fr-FR" sz="1600" dirty="0"/>
            <a:t> volontaire et responsable de l’entreprise. </a:t>
          </a:r>
          <a:endParaRPr lang="en-US" sz="1600" dirty="0"/>
        </a:p>
      </dgm:t>
    </dgm:pt>
    <dgm:pt modelId="{6770119E-E5BD-446E-AAFB-91A82405A63F}" type="parTrans" cxnId="{54C96893-C351-4AB6-8362-E69BCDCEAFFE}">
      <dgm:prSet/>
      <dgm:spPr/>
      <dgm:t>
        <a:bodyPr/>
        <a:lstStyle/>
        <a:p>
          <a:endParaRPr lang="en-US" sz="2800"/>
        </a:p>
      </dgm:t>
    </dgm:pt>
    <dgm:pt modelId="{9412EBFF-76E4-4A21-91BB-70C61ED57D05}" type="sibTrans" cxnId="{54C96893-C351-4AB6-8362-E69BCDCEAFFE}">
      <dgm:prSet/>
      <dgm:spPr/>
      <dgm:t>
        <a:bodyPr/>
        <a:lstStyle/>
        <a:p>
          <a:endParaRPr lang="en-US" sz="2800"/>
        </a:p>
      </dgm:t>
    </dgm:pt>
    <dgm:pt modelId="{08FE619A-BAD0-460B-AA85-B338AEBACC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Elle permettra aux clients et partenaires de mesurer les </a:t>
          </a:r>
          <a:r>
            <a:rPr lang="fr-FR" sz="1600" b="1" dirty="0"/>
            <a:t>impacts positifs et négatifs </a:t>
          </a:r>
          <a:r>
            <a:rPr lang="fr-FR" sz="1600" dirty="0"/>
            <a:t>sur l’environnement, l’économie et la société.</a:t>
          </a:r>
          <a:endParaRPr lang="en-US" sz="1600" dirty="0"/>
        </a:p>
      </dgm:t>
    </dgm:pt>
    <dgm:pt modelId="{6A5165CF-702C-4A03-B873-C7A95AB98535}" type="parTrans" cxnId="{1AD41358-E168-45E9-98B0-E6E8F47BDFF2}">
      <dgm:prSet/>
      <dgm:spPr/>
      <dgm:t>
        <a:bodyPr/>
        <a:lstStyle/>
        <a:p>
          <a:endParaRPr lang="en-US" sz="2800"/>
        </a:p>
      </dgm:t>
    </dgm:pt>
    <dgm:pt modelId="{C02E75E3-EE9C-471D-BFDA-D47A10A11DDE}" type="sibTrans" cxnId="{1AD41358-E168-45E9-98B0-E6E8F47BDFF2}">
      <dgm:prSet/>
      <dgm:spPr/>
      <dgm:t>
        <a:bodyPr/>
        <a:lstStyle/>
        <a:p>
          <a:endParaRPr lang="en-US" sz="2800"/>
        </a:p>
      </dgm:t>
    </dgm:pt>
    <dgm:pt modelId="{D07111E1-2B09-4295-B604-C642B826AF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Reconnu pour défendre une </a:t>
          </a:r>
          <a:r>
            <a:rPr lang="fr-FR" sz="1600" b="1" dirty="0"/>
            <a:t>éducation au voyage </a:t>
          </a:r>
          <a:r>
            <a:rPr lang="fr-FR" sz="1600" dirty="0"/>
            <a:t>inspirée du </a:t>
          </a:r>
          <a:r>
            <a:rPr lang="fr-FR" sz="1600" b="1" dirty="0"/>
            <a:t>tourisme responsable</a:t>
          </a:r>
          <a:endParaRPr lang="en-US" sz="1600" dirty="0"/>
        </a:p>
      </dgm:t>
    </dgm:pt>
    <dgm:pt modelId="{1D424105-AC33-4745-806F-A809B19CEE1E}" type="parTrans" cxnId="{AA459C27-5439-4D17-A479-02475483F614}">
      <dgm:prSet/>
      <dgm:spPr/>
      <dgm:t>
        <a:bodyPr/>
        <a:lstStyle/>
        <a:p>
          <a:endParaRPr lang="en-US" sz="2800"/>
        </a:p>
      </dgm:t>
    </dgm:pt>
    <dgm:pt modelId="{353CBC30-38F5-4F59-8142-E0FB64651237}" type="sibTrans" cxnId="{AA459C27-5439-4D17-A479-02475483F614}">
      <dgm:prSet/>
      <dgm:spPr/>
      <dgm:t>
        <a:bodyPr/>
        <a:lstStyle/>
        <a:p>
          <a:endParaRPr lang="en-US" sz="2800"/>
        </a:p>
      </dgm:t>
    </dgm:pt>
    <dgm:pt modelId="{902FFBBE-175E-4356-B30B-F442661313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Nous collaborons avec des directeurs qui partagent notre </a:t>
          </a:r>
          <a:r>
            <a:rPr lang="fr-FR" sz="1600" b="1" dirty="0"/>
            <a:t>vision</a:t>
          </a:r>
          <a:r>
            <a:rPr lang="fr-FR" sz="1600" dirty="0"/>
            <a:t> et nos valeurs.  </a:t>
          </a:r>
          <a:endParaRPr lang="en-US" sz="1600" dirty="0"/>
        </a:p>
      </dgm:t>
    </dgm:pt>
    <dgm:pt modelId="{3547DB50-7A88-4125-8CCF-17B85FFFCA2A}" type="parTrans" cxnId="{2DAEF945-FA4C-4C5A-B1BE-D5AACD7529EB}">
      <dgm:prSet/>
      <dgm:spPr/>
      <dgm:t>
        <a:bodyPr/>
        <a:lstStyle/>
        <a:p>
          <a:endParaRPr lang="en-US" sz="2800"/>
        </a:p>
      </dgm:t>
    </dgm:pt>
    <dgm:pt modelId="{9CD8B6C4-DA9F-4226-AE76-909216789DEB}" type="sibTrans" cxnId="{2DAEF945-FA4C-4C5A-B1BE-D5AACD7529EB}">
      <dgm:prSet/>
      <dgm:spPr/>
      <dgm:t>
        <a:bodyPr/>
        <a:lstStyle/>
        <a:p>
          <a:endParaRPr lang="en-US" sz="2800"/>
        </a:p>
      </dgm:t>
    </dgm:pt>
    <dgm:pt modelId="{4F9F6AD0-343D-4AD2-96B4-1253AD29BF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dirty="0"/>
            <a:t>Contraintes juridiques et commerciales de plus en plus </a:t>
          </a:r>
          <a:r>
            <a:rPr lang="fr-FR" sz="1600" b="1" dirty="0"/>
            <a:t>exigeantes</a:t>
          </a:r>
          <a:endParaRPr lang="en-US" sz="1600" dirty="0"/>
        </a:p>
      </dgm:t>
    </dgm:pt>
    <dgm:pt modelId="{61E6A3B8-089C-4829-B1B6-DDCD0879CD87}" type="parTrans" cxnId="{F0DD5A08-9398-40B8-ADA9-1418F31CD8F3}">
      <dgm:prSet/>
      <dgm:spPr/>
      <dgm:t>
        <a:bodyPr/>
        <a:lstStyle/>
        <a:p>
          <a:endParaRPr lang="en-US" sz="2800"/>
        </a:p>
      </dgm:t>
    </dgm:pt>
    <dgm:pt modelId="{FCB498DD-EF5A-407C-B3B5-DF833C9AEBA9}" type="sibTrans" cxnId="{F0DD5A08-9398-40B8-ADA9-1418F31CD8F3}">
      <dgm:prSet/>
      <dgm:spPr/>
      <dgm:t>
        <a:bodyPr/>
        <a:lstStyle/>
        <a:p>
          <a:endParaRPr lang="en-US" sz="2800"/>
        </a:p>
      </dgm:t>
    </dgm:pt>
    <dgm:pt modelId="{4043040C-0091-4E6C-98DA-B3938C9C1DEE}" type="pres">
      <dgm:prSet presAssocID="{DBBDBFA0-508B-4E1A-AE89-7FD900DC03DE}" presName="root" presStyleCnt="0">
        <dgm:presLayoutVars>
          <dgm:dir/>
          <dgm:resizeHandles val="exact"/>
        </dgm:presLayoutVars>
      </dgm:prSet>
      <dgm:spPr/>
    </dgm:pt>
    <dgm:pt modelId="{C455B3EA-56FE-4A3E-B6F8-3DDDEF2C9F91}" type="pres">
      <dgm:prSet presAssocID="{EC673DBE-7277-41D4-9D1D-DC90951A94AB}" presName="compNode" presStyleCnt="0"/>
      <dgm:spPr/>
    </dgm:pt>
    <dgm:pt modelId="{12166B13-8C83-4DC3-A64C-BD0C3904584B}" type="pres">
      <dgm:prSet presAssocID="{EC673DBE-7277-41D4-9D1D-DC90951A94AB}" presName="iconRect" presStyleLbl="node1" presStyleIdx="0" presStyleCnt="5" custLinFactNeighborX="-47496" custLinFactNeighborY="246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her"/>
        </a:ext>
      </dgm:extLst>
    </dgm:pt>
    <dgm:pt modelId="{2BA7172B-7FDE-4726-86BE-72E8C99D9D2F}" type="pres">
      <dgm:prSet presAssocID="{EC673DBE-7277-41D4-9D1D-DC90951A94AB}" presName="spaceRect" presStyleCnt="0"/>
      <dgm:spPr/>
    </dgm:pt>
    <dgm:pt modelId="{358EE590-BD85-4874-864C-8BEE9B35B659}" type="pres">
      <dgm:prSet presAssocID="{EC673DBE-7277-41D4-9D1D-DC90951A94AB}" presName="textRect" presStyleLbl="revTx" presStyleIdx="0" presStyleCnt="5" custScaleX="100000" custLinFactNeighborX="-21373" custLinFactNeighborY="1312">
        <dgm:presLayoutVars>
          <dgm:chMax val="1"/>
          <dgm:chPref val="1"/>
        </dgm:presLayoutVars>
      </dgm:prSet>
      <dgm:spPr/>
    </dgm:pt>
    <dgm:pt modelId="{94333A71-3D38-4AB2-AD4E-1A97D143545D}" type="pres">
      <dgm:prSet presAssocID="{9412EBFF-76E4-4A21-91BB-70C61ED57D05}" presName="sibTrans" presStyleCnt="0"/>
      <dgm:spPr/>
    </dgm:pt>
    <dgm:pt modelId="{FA6C1097-D05B-42CD-A65C-0017BAD5D48E}" type="pres">
      <dgm:prSet presAssocID="{08FE619A-BAD0-460B-AA85-B338AEBACCE3}" presName="compNode" presStyleCnt="0"/>
      <dgm:spPr/>
    </dgm:pt>
    <dgm:pt modelId="{D7D7DE18-1B00-45AE-A8C1-0F31A2EC469F}" type="pres">
      <dgm:prSet presAssocID="{08FE619A-BAD0-460B-AA85-B338AEBACCE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264E2CD-6531-4A4E-8E29-30E439FC6312}" type="pres">
      <dgm:prSet presAssocID="{08FE619A-BAD0-460B-AA85-B338AEBACCE3}" presName="spaceRect" presStyleCnt="0"/>
      <dgm:spPr/>
    </dgm:pt>
    <dgm:pt modelId="{0A7BAFB9-9943-4042-8A2D-E7739705D496}" type="pres">
      <dgm:prSet presAssocID="{08FE619A-BAD0-460B-AA85-B338AEBACCE3}" presName="textRect" presStyleLbl="revTx" presStyleIdx="1" presStyleCnt="5" custScaleX="156798" custLinFactNeighborY="-14512">
        <dgm:presLayoutVars>
          <dgm:chMax val="1"/>
          <dgm:chPref val="1"/>
        </dgm:presLayoutVars>
      </dgm:prSet>
      <dgm:spPr/>
    </dgm:pt>
    <dgm:pt modelId="{C9462608-2ECD-42ED-9686-03B99B416875}" type="pres">
      <dgm:prSet presAssocID="{C02E75E3-EE9C-471D-BFDA-D47A10A11DDE}" presName="sibTrans" presStyleCnt="0"/>
      <dgm:spPr/>
    </dgm:pt>
    <dgm:pt modelId="{340D40D4-9DBF-4291-8765-7D94ED1A5F5C}" type="pres">
      <dgm:prSet presAssocID="{D07111E1-2B09-4295-B604-C642B826AFF4}" presName="compNode" presStyleCnt="0"/>
      <dgm:spPr/>
    </dgm:pt>
    <dgm:pt modelId="{6CF4382E-F3D2-4C11-9DB7-8CF3D576D724}" type="pres">
      <dgm:prSet presAssocID="{D07111E1-2B09-4295-B604-C642B826AFF4}" presName="iconRect" presStyleLbl="node1" presStyleIdx="2" presStyleCnt="5"/>
      <dgm:spPr/>
    </dgm:pt>
    <dgm:pt modelId="{2D40CFB8-C8B4-4A44-8458-DD372646FCF6}" type="pres">
      <dgm:prSet presAssocID="{D07111E1-2B09-4295-B604-C642B826AFF4}" presName="spaceRect" presStyleCnt="0"/>
      <dgm:spPr/>
    </dgm:pt>
    <dgm:pt modelId="{D470A957-B475-468A-9C4F-33818A662401}" type="pres">
      <dgm:prSet presAssocID="{D07111E1-2B09-4295-B604-C642B826AFF4}" presName="textRect" presStyleLbl="revTx" presStyleIdx="2" presStyleCnt="5" custScaleX="113972">
        <dgm:presLayoutVars>
          <dgm:chMax val="1"/>
          <dgm:chPref val="1"/>
        </dgm:presLayoutVars>
      </dgm:prSet>
      <dgm:spPr/>
    </dgm:pt>
    <dgm:pt modelId="{04D1F095-C201-4977-8DD1-C0ED35FCE878}" type="pres">
      <dgm:prSet presAssocID="{353CBC30-38F5-4F59-8142-E0FB64651237}" presName="sibTrans" presStyleCnt="0"/>
      <dgm:spPr/>
    </dgm:pt>
    <dgm:pt modelId="{E00EFF88-8E28-4A54-AE30-B95FA35DFAF5}" type="pres">
      <dgm:prSet presAssocID="{902FFBBE-175E-4356-B30B-F4426613136B}" presName="compNode" presStyleCnt="0"/>
      <dgm:spPr/>
    </dgm:pt>
    <dgm:pt modelId="{B207C101-A011-4E15-B2A2-A44AF6FC52BE}" type="pres">
      <dgm:prSet presAssocID="{902FFBBE-175E-4356-B30B-F4426613136B}" presName="iconRect" presStyleLbl="nod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2BA1B2C-0BD8-409E-B83B-9C69E27EECFF}" type="pres">
      <dgm:prSet presAssocID="{902FFBBE-175E-4356-B30B-F4426613136B}" presName="spaceRect" presStyleCnt="0"/>
      <dgm:spPr/>
    </dgm:pt>
    <dgm:pt modelId="{FB9ECE2C-897B-4E4E-8CEF-A12D92A0AD5B}" type="pres">
      <dgm:prSet presAssocID="{902FFBBE-175E-4356-B30B-F4426613136B}" presName="textRect" presStyleLbl="revTx" presStyleIdx="3" presStyleCnt="5" custScaleX="194110" custLinFactNeighborX="-533" custLinFactNeighborY="-7889">
        <dgm:presLayoutVars>
          <dgm:chMax val="1"/>
          <dgm:chPref val="1"/>
        </dgm:presLayoutVars>
      </dgm:prSet>
      <dgm:spPr/>
    </dgm:pt>
    <dgm:pt modelId="{084F3967-3119-4893-8847-056F636A15FD}" type="pres">
      <dgm:prSet presAssocID="{9CD8B6C4-DA9F-4226-AE76-909216789DEB}" presName="sibTrans" presStyleCnt="0"/>
      <dgm:spPr/>
    </dgm:pt>
    <dgm:pt modelId="{3EE22975-DDAF-4E20-8EF5-35E02305C0DA}" type="pres">
      <dgm:prSet presAssocID="{4F9F6AD0-343D-4AD2-96B4-1253AD29BFB6}" presName="compNode" presStyleCnt="0"/>
      <dgm:spPr/>
    </dgm:pt>
    <dgm:pt modelId="{25476C53-BD9A-4D60-A9D8-DF69D6F7B263}" type="pres">
      <dgm:prSet presAssocID="{4F9F6AD0-343D-4AD2-96B4-1253AD29BFB6}" presName="iconRect" presStyleLbl="node1" presStyleIdx="4" presStyleCnt="5" custLinFactNeighborX="-53600" custLinFactNeighborY="15621"/>
      <dgm:spPr>
        <a:noFill/>
      </dgm:spPr>
    </dgm:pt>
    <dgm:pt modelId="{81E7A891-35C0-4849-85F7-A8F91306B4CC}" type="pres">
      <dgm:prSet presAssocID="{4F9F6AD0-343D-4AD2-96B4-1253AD29BFB6}" presName="spaceRect" presStyleCnt="0"/>
      <dgm:spPr/>
    </dgm:pt>
    <dgm:pt modelId="{6B49EBD5-3C43-4534-AE5F-971591C51810}" type="pres">
      <dgm:prSet presAssocID="{4F9F6AD0-343D-4AD2-96B4-1253AD29BFB6}" presName="textRect" presStyleLbl="revTx" presStyleIdx="4" presStyleCnt="5" custScaleX="150732" custLinFactNeighborX="31023" custLinFactNeighborY="-2751">
        <dgm:presLayoutVars>
          <dgm:chMax val="1"/>
          <dgm:chPref val="1"/>
        </dgm:presLayoutVars>
      </dgm:prSet>
      <dgm:spPr/>
    </dgm:pt>
  </dgm:ptLst>
  <dgm:cxnLst>
    <dgm:cxn modelId="{F0DD5A08-9398-40B8-ADA9-1418F31CD8F3}" srcId="{DBBDBFA0-508B-4E1A-AE89-7FD900DC03DE}" destId="{4F9F6AD0-343D-4AD2-96B4-1253AD29BFB6}" srcOrd="4" destOrd="0" parTransId="{61E6A3B8-089C-4829-B1B6-DDCD0879CD87}" sibTransId="{FCB498DD-EF5A-407C-B3B5-DF833C9AEBA9}"/>
    <dgm:cxn modelId="{DD0F8E0D-C59D-4883-98B4-198C5E6B1B70}" type="presOf" srcId="{902FFBBE-175E-4356-B30B-F4426613136B}" destId="{FB9ECE2C-897B-4E4E-8CEF-A12D92A0AD5B}" srcOrd="0" destOrd="0" presId="urn:microsoft.com/office/officeart/2018/2/layout/IconLabelList"/>
    <dgm:cxn modelId="{8FDF7510-1C2D-4DD8-9E9B-E3424EB495A1}" type="presOf" srcId="{EC673DBE-7277-41D4-9D1D-DC90951A94AB}" destId="{358EE590-BD85-4874-864C-8BEE9B35B659}" srcOrd="0" destOrd="0" presId="urn:microsoft.com/office/officeart/2018/2/layout/IconLabelList"/>
    <dgm:cxn modelId="{AA459C27-5439-4D17-A479-02475483F614}" srcId="{DBBDBFA0-508B-4E1A-AE89-7FD900DC03DE}" destId="{D07111E1-2B09-4295-B604-C642B826AFF4}" srcOrd="2" destOrd="0" parTransId="{1D424105-AC33-4745-806F-A809B19CEE1E}" sibTransId="{353CBC30-38F5-4F59-8142-E0FB64651237}"/>
    <dgm:cxn modelId="{2DAEF945-FA4C-4C5A-B1BE-D5AACD7529EB}" srcId="{DBBDBFA0-508B-4E1A-AE89-7FD900DC03DE}" destId="{902FFBBE-175E-4356-B30B-F4426613136B}" srcOrd="3" destOrd="0" parTransId="{3547DB50-7A88-4125-8CCF-17B85FFFCA2A}" sibTransId="{9CD8B6C4-DA9F-4226-AE76-909216789DEB}"/>
    <dgm:cxn modelId="{E3265D4C-F802-460C-BD24-CD445F9506DE}" type="presOf" srcId="{08FE619A-BAD0-460B-AA85-B338AEBACCE3}" destId="{0A7BAFB9-9943-4042-8A2D-E7739705D496}" srcOrd="0" destOrd="0" presId="urn:microsoft.com/office/officeart/2018/2/layout/IconLabelList"/>
    <dgm:cxn modelId="{1AD41358-E168-45E9-98B0-E6E8F47BDFF2}" srcId="{DBBDBFA0-508B-4E1A-AE89-7FD900DC03DE}" destId="{08FE619A-BAD0-460B-AA85-B338AEBACCE3}" srcOrd="1" destOrd="0" parTransId="{6A5165CF-702C-4A03-B873-C7A95AB98535}" sibTransId="{C02E75E3-EE9C-471D-BFDA-D47A10A11DDE}"/>
    <dgm:cxn modelId="{3213AB90-2386-45DA-9CE4-6D4B02FE2469}" type="presOf" srcId="{4F9F6AD0-343D-4AD2-96B4-1253AD29BFB6}" destId="{6B49EBD5-3C43-4534-AE5F-971591C51810}" srcOrd="0" destOrd="0" presId="urn:microsoft.com/office/officeart/2018/2/layout/IconLabelList"/>
    <dgm:cxn modelId="{54C96893-C351-4AB6-8362-E69BCDCEAFFE}" srcId="{DBBDBFA0-508B-4E1A-AE89-7FD900DC03DE}" destId="{EC673DBE-7277-41D4-9D1D-DC90951A94AB}" srcOrd="0" destOrd="0" parTransId="{6770119E-E5BD-446E-AAFB-91A82405A63F}" sibTransId="{9412EBFF-76E4-4A21-91BB-70C61ED57D05}"/>
    <dgm:cxn modelId="{7F7C08D5-A0DA-458F-99A6-B6D77F927823}" type="presOf" srcId="{DBBDBFA0-508B-4E1A-AE89-7FD900DC03DE}" destId="{4043040C-0091-4E6C-98DA-B3938C9C1DEE}" srcOrd="0" destOrd="0" presId="urn:microsoft.com/office/officeart/2018/2/layout/IconLabelList"/>
    <dgm:cxn modelId="{5E0B73D5-1CBA-419D-9186-83BD89EBFA7E}" type="presOf" srcId="{D07111E1-2B09-4295-B604-C642B826AFF4}" destId="{D470A957-B475-468A-9C4F-33818A662401}" srcOrd="0" destOrd="0" presId="urn:microsoft.com/office/officeart/2018/2/layout/IconLabelList"/>
    <dgm:cxn modelId="{3EC081A3-B26F-48AE-AB33-933BA746A251}" type="presParOf" srcId="{4043040C-0091-4E6C-98DA-B3938C9C1DEE}" destId="{C455B3EA-56FE-4A3E-B6F8-3DDDEF2C9F91}" srcOrd="0" destOrd="0" presId="urn:microsoft.com/office/officeart/2018/2/layout/IconLabelList"/>
    <dgm:cxn modelId="{A41DE820-8E93-47F7-B87C-60B1AC06B0EB}" type="presParOf" srcId="{C455B3EA-56FE-4A3E-B6F8-3DDDEF2C9F91}" destId="{12166B13-8C83-4DC3-A64C-BD0C3904584B}" srcOrd="0" destOrd="0" presId="urn:microsoft.com/office/officeart/2018/2/layout/IconLabelList"/>
    <dgm:cxn modelId="{4EA255F3-EC1E-4105-A674-6B08A9B6F8E4}" type="presParOf" srcId="{C455B3EA-56FE-4A3E-B6F8-3DDDEF2C9F91}" destId="{2BA7172B-7FDE-4726-86BE-72E8C99D9D2F}" srcOrd="1" destOrd="0" presId="urn:microsoft.com/office/officeart/2018/2/layout/IconLabelList"/>
    <dgm:cxn modelId="{B49D5F83-A6A1-41DF-80A0-E9FB9F4A4478}" type="presParOf" srcId="{C455B3EA-56FE-4A3E-B6F8-3DDDEF2C9F91}" destId="{358EE590-BD85-4874-864C-8BEE9B35B659}" srcOrd="2" destOrd="0" presId="urn:microsoft.com/office/officeart/2018/2/layout/IconLabelList"/>
    <dgm:cxn modelId="{6250D0AA-10C3-456E-890D-D31B9B13DA0F}" type="presParOf" srcId="{4043040C-0091-4E6C-98DA-B3938C9C1DEE}" destId="{94333A71-3D38-4AB2-AD4E-1A97D143545D}" srcOrd="1" destOrd="0" presId="urn:microsoft.com/office/officeart/2018/2/layout/IconLabelList"/>
    <dgm:cxn modelId="{D3397FD2-C713-4021-BE05-825F62507FCE}" type="presParOf" srcId="{4043040C-0091-4E6C-98DA-B3938C9C1DEE}" destId="{FA6C1097-D05B-42CD-A65C-0017BAD5D48E}" srcOrd="2" destOrd="0" presId="urn:microsoft.com/office/officeart/2018/2/layout/IconLabelList"/>
    <dgm:cxn modelId="{35B829A2-ED6D-4531-A6DD-9AB241C8F24F}" type="presParOf" srcId="{FA6C1097-D05B-42CD-A65C-0017BAD5D48E}" destId="{D7D7DE18-1B00-45AE-A8C1-0F31A2EC469F}" srcOrd="0" destOrd="0" presId="urn:microsoft.com/office/officeart/2018/2/layout/IconLabelList"/>
    <dgm:cxn modelId="{6062C98C-B81F-4D3E-A0A2-5EB916E099A1}" type="presParOf" srcId="{FA6C1097-D05B-42CD-A65C-0017BAD5D48E}" destId="{C264E2CD-6531-4A4E-8E29-30E439FC6312}" srcOrd="1" destOrd="0" presId="urn:microsoft.com/office/officeart/2018/2/layout/IconLabelList"/>
    <dgm:cxn modelId="{DD5EDFC3-D911-49FB-88A9-6BAA9709EF34}" type="presParOf" srcId="{FA6C1097-D05B-42CD-A65C-0017BAD5D48E}" destId="{0A7BAFB9-9943-4042-8A2D-E7739705D496}" srcOrd="2" destOrd="0" presId="urn:microsoft.com/office/officeart/2018/2/layout/IconLabelList"/>
    <dgm:cxn modelId="{F508C1EE-9066-40A6-826A-BC9BC30DC267}" type="presParOf" srcId="{4043040C-0091-4E6C-98DA-B3938C9C1DEE}" destId="{C9462608-2ECD-42ED-9686-03B99B416875}" srcOrd="3" destOrd="0" presId="urn:microsoft.com/office/officeart/2018/2/layout/IconLabelList"/>
    <dgm:cxn modelId="{D1A3D439-6B09-4AF5-949F-DED6856D21F6}" type="presParOf" srcId="{4043040C-0091-4E6C-98DA-B3938C9C1DEE}" destId="{340D40D4-9DBF-4291-8765-7D94ED1A5F5C}" srcOrd="4" destOrd="0" presId="urn:microsoft.com/office/officeart/2018/2/layout/IconLabelList"/>
    <dgm:cxn modelId="{980B66AF-1050-4060-A90A-2A418C1999DA}" type="presParOf" srcId="{340D40D4-9DBF-4291-8765-7D94ED1A5F5C}" destId="{6CF4382E-F3D2-4C11-9DB7-8CF3D576D724}" srcOrd="0" destOrd="0" presId="urn:microsoft.com/office/officeart/2018/2/layout/IconLabelList"/>
    <dgm:cxn modelId="{C7EEF908-C5CA-4F3D-BB46-1FF8088366F7}" type="presParOf" srcId="{340D40D4-9DBF-4291-8765-7D94ED1A5F5C}" destId="{2D40CFB8-C8B4-4A44-8458-DD372646FCF6}" srcOrd="1" destOrd="0" presId="urn:microsoft.com/office/officeart/2018/2/layout/IconLabelList"/>
    <dgm:cxn modelId="{54964357-0468-43F4-95AA-E0B0AE36028A}" type="presParOf" srcId="{340D40D4-9DBF-4291-8765-7D94ED1A5F5C}" destId="{D470A957-B475-468A-9C4F-33818A662401}" srcOrd="2" destOrd="0" presId="urn:microsoft.com/office/officeart/2018/2/layout/IconLabelList"/>
    <dgm:cxn modelId="{38DAFC47-0626-4CDF-A400-7B81896DB422}" type="presParOf" srcId="{4043040C-0091-4E6C-98DA-B3938C9C1DEE}" destId="{04D1F095-C201-4977-8DD1-C0ED35FCE878}" srcOrd="5" destOrd="0" presId="urn:microsoft.com/office/officeart/2018/2/layout/IconLabelList"/>
    <dgm:cxn modelId="{F0349CF2-5B99-450C-8088-E68E9B12BDF8}" type="presParOf" srcId="{4043040C-0091-4E6C-98DA-B3938C9C1DEE}" destId="{E00EFF88-8E28-4A54-AE30-B95FA35DFAF5}" srcOrd="6" destOrd="0" presId="urn:microsoft.com/office/officeart/2018/2/layout/IconLabelList"/>
    <dgm:cxn modelId="{D215A031-EA5B-46BA-B00F-002DEE16FBAE}" type="presParOf" srcId="{E00EFF88-8E28-4A54-AE30-B95FA35DFAF5}" destId="{B207C101-A011-4E15-B2A2-A44AF6FC52BE}" srcOrd="0" destOrd="0" presId="urn:microsoft.com/office/officeart/2018/2/layout/IconLabelList"/>
    <dgm:cxn modelId="{BFE3505F-B9FB-462F-B20A-2B487136325D}" type="presParOf" srcId="{E00EFF88-8E28-4A54-AE30-B95FA35DFAF5}" destId="{F2BA1B2C-0BD8-409E-B83B-9C69E27EECFF}" srcOrd="1" destOrd="0" presId="urn:microsoft.com/office/officeart/2018/2/layout/IconLabelList"/>
    <dgm:cxn modelId="{547CC33E-568A-48C3-871B-24FDEF635655}" type="presParOf" srcId="{E00EFF88-8E28-4A54-AE30-B95FA35DFAF5}" destId="{FB9ECE2C-897B-4E4E-8CEF-A12D92A0AD5B}" srcOrd="2" destOrd="0" presId="urn:microsoft.com/office/officeart/2018/2/layout/IconLabelList"/>
    <dgm:cxn modelId="{4486C0EF-D182-4709-B3FC-8C91A043F962}" type="presParOf" srcId="{4043040C-0091-4E6C-98DA-B3938C9C1DEE}" destId="{084F3967-3119-4893-8847-056F636A15FD}" srcOrd="7" destOrd="0" presId="urn:microsoft.com/office/officeart/2018/2/layout/IconLabelList"/>
    <dgm:cxn modelId="{592591D5-2923-4626-A91E-786960164789}" type="presParOf" srcId="{4043040C-0091-4E6C-98DA-B3938C9C1DEE}" destId="{3EE22975-DDAF-4E20-8EF5-35E02305C0DA}" srcOrd="8" destOrd="0" presId="urn:microsoft.com/office/officeart/2018/2/layout/IconLabelList"/>
    <dgm:cxn modelId="{354CA5ED-3B76-4A86-BBDF-1D383EA77C3E}" type="presParOf" srcId="{3EE22975-DDAF-4E20-8EF5-35E02305C0DA}" destId="{25476C53-BD9A-4D60-A9D8-DF69D6F7B263}" srcOrd="0" destOrd="0" presId="urn:microsoft.com/office/officeart/2018/2/layout/IconLabelList"/>
    <dgm:cxn modelId="{5D20FD1A-EDF1-4292-ADF0-D78895FEF027}" type="presParOf" srcId="{3EE22975-DDAF-4E20-8EF5-35E02305C0DA}" destId="{81E7A891-35C0-4849-85F7-A8F91306B4CC}" srcOrd="1" destOrd="0" presId="urn:microsoft.com/office/officeart/2018/2/layout/IconLabelList"/>
    <dgm:cxn modelId="{98A2C67B-137E-4CFF-AA94-3C55288AC88D}" type="presParOf" srcId="{3EE22975-DDAF-4E20-8EF5-35E02305C0DA}" destId="{6B49EBD5-3C43-4534-AE5F-971591C51810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66B13-8C83-4DC3-A64C-BD0C3904584B}">
      <dsp:nvSpPr>
        <dsp:cNvPr id="0" name=""/>
        <dsp:cNvSpPr/>
      </dsp:nvSpPr>
      <dsp:spPr>
        <a:xfrm>
          <a:off x="292394" y="222503"/>
          <a:ext cx="646259" cy="646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EE590-BD85-4874-864C-8BEE9B35B659}">
      <dsp:nvSpPr>
        <dsp:cNvPr id="0" name=""/>
        <dsp:cNvSpPr/>
      </dsp:nvSpPr>
      <dsp:spPr>
        <a:xfrm>
          <a:off x="0" y="1158580"/>
          <a:ext cx="1436132" cy="100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C’est une </a:t>
          </a:r>
          <a:r>
            <a:rPr lang="fr-FR" sz="1600" b="1" kern="1200" dirty="0"/>
            <a:t>démarche</a:t>
          </a:r>
          <a:r>
            <a:rPr lang="fr-FR" sz="1600" kern="1200" dirty="0"/>
            <a:t> volontaire et responsable de l’entreprise. </a:t>
          </a:r>
          <a:endParaRPr lang="en-US" sz="1600" kern="1200" dirty="0"/>
        </a:p>
      </dsp:txBody>
      <dsp:txXfrm>
        <a:off x="0" y="1158580"/>
        <a:ext cx="1436132" cy="1009780"/>
      </dsp:txXfrm>
    </dsp:sp>
    <dsp:sp modelId="{D7D7DE18-1B00-45AE-A8C1-0F31A2EC469F}">
      <dsp:nvSpPr>
        <dsp:cNvPr id="0" name=""/>
        <dsp:cNvSpPr/>
      </dsp:nvSpPr>
      <dsp:spPr>
        <a:xfrm>
          <a:off x="2694645" y="206605"/>
          <a:ext cx="646259" cy="646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BAFB9-9943-4042-8A2D-E7739705D496}">
      <dsp:nvSpPr>
        <dsp:cNvPr id="0" name=""/>
        <dsp:cNvSpPr/>
      </dsp:nvSpPr>
      <dsp:spPr>
        <a:xfrm>
          <a:off x="1891861" y="998792"/>
          <a:ext cx="2251827" cy="100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Elle permettra aux clients et partenaires de mesurer les </a:t>
          </a:r>
          <a:r>
            <a:rPr lang="fr-FR" sz="1600" b="1" kern="1200" dirty="0"/>
            <a:t>impacts positifs et négatifs </a:t>
          </a:r>
          <a:r>
            <a:rPr lang="fr-FR" sz="1600" kern="1200" dirty="0"/>
            <a:t>sur l’environnement, l’économie et la société.</a:t>
          </a:r>
          <a:endParaRPr lang="en-US" sz="1600" kern="1200" dirty="0"/>
        </a:p>
      </dsp:txBody>
      <dsp:txXfrm>
        <a:off x="1891861" y="998792"/>
        <a:ext cx="2251827" cy="1009780"/>
      </dsp:txXfrm>
    </dsp:sp>
    <dsp:sp modelId="{6CF4382E-F3D2-4C11-9DB7-8CF3D576D724}">
      <dsp:nvSpPr>
        <dsp:cNvPr id="0" name=""/>
        <dsp:cNvSpPr/>
      </dsp:nvSpPr>
      <dsp:spPr>
        <a:xfrm>
          <a:off x="4890277" y="206605"/>
          <a:ext cx="646259" cy="646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0A957-B475-468A-9C4F-33818A662401}">
      <dsp:nvSpPr>
        <dsp:cNvPr id="0" name=""/>
        <dsp:cNvSpPr/>
      </dsp:nvSpPr>
      <dsp:spPr>
        <a:xfrm>
          <a:off x="4395012" y="1145332"/>
          <a:ext cx="1636789" cy="100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Reconnu pour défendre une </a:t>
          </a:r>
          <a:r>
            <a:rPr lang="fr-FR" sz="1600" b="1" kern="1200" dirty="0"/>
            <a:t>éducation au voyage </a:t>
          </a:r>
          <a:r>
            <a:rPr lang="fr-FR" sz="1600" kern="1200" dirty="0"/>
            <a:t>inspirée du </a:t>
          </a:r>
          <a:r>
            <a:rPr lang="fr-FR" sz="1600" b="1" kern="1200" dirty="0"/>
            <a:t>tourisme responsable</a:t>
          </a:r>
          <a:endParaRPr lang="en-US" sz="1600" kern="1200" dirty="0"/>
        </a:p>
      </dsp:txBody>
      <dsp:txXfrm>
        <a:off x="4395012" y="1145332"/>
        <a:ext cx="1636789" cy="1009780"/>
      </dsp:txXfrm>
    </dsp:sp>
    <dsp:sp modelId="{B207C101-A011-4E15-B2A2-A44AF6FC52BE}">
      <dsp:nvSpPr>
        <dsp:cNvPr id="0" name=""/>
        <dsp:cNvSpPr/>
      </dsp:nvSpPr>
      <dsp:spPr>
        <a:xfrm>
          <a:off x="1586956" y="2514146"/>
          <a:ext cx="646259" cy="646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ECE2C-897B-4E4E-8CEF-A12D92A0AD5B}">
      <dsp:nvSpPr>
        <dsp:cNvPr id="0" name=""/>
        <dsp:cNvSpPr/>
      </dsp:nvSpPr>
      <dsp:spPr>
        <a:xfrm>
          <a:off x="508593" y="3373211"/>
          <a:ext cx="2787677" cy="100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Nous collaborons avec des directeurs qui partagent notre </a:t>
          </a:r>
          <a:r>
            <a:rPr lang="fr-FR" sz="1600" b="1" kern="1200" dirty="0"/>
            <a:t>vision</a:t>
          </a:r>
          <a:r>
            <a:rPr lang="fr-FR" sz="1600" kern="1200" dirty="0"/>
            <a:t> et nos valeurs.  </a:t>
          </a:r>
          <a:endParaRPr lang="en-US" sz="1600" kern="1200" dirty="0"/>
        </a:p>
      </dsp:txBody>
      <dsp:txXfrm>
        <a:off x="508593" y="3373211"/>
        <a:ext cx="2787677" cy="1009780"/>
      </dsp:txXfrm>
    </dsp:sp>
    <dsp:sp modelId="{25476C53-BD9A-4D60-A9D8-DF69D6F7B263}">
      <dsp:nvSpPr>
        <dsp:cNvPr id="0" name=""/>
        <dsp:cNvSpPr/>
      </dsp:nvSpPr>
      <dsp:spPr>
        <a:xfrm>
          <a:off x="3968079" y="2615098"/>
          <a:ext cx="646259" cy="646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EBD5-3C43-4534-AE5F-971591C51810}">
      <dsp:nvSpPr>
        <dsp:cNvPr id="0" name=""/>
        <dsp:cNvSpPr/>
      </dsp:nvSpPr>
      <dsp:spPr>
        <a:xfrm>
          <a:off x="4000779" y="3425093"/>
          <a:ext cx="2164711" cy="100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Contraintes juridiques et commerciales de plus en plus </a:t>
          </a:r>
          <a:r>
            <a:rPr lang="fr-FR" sz="1600" b="1" kern="1200" dirty="0"/>
            <a:t>exigeantes</a:t>
          </a:r>
          <a:endParaRPr lang="en-US" sz="1600" kern="1200" dirty="0"/>
        </a:p>
      </dsp:txBody>
      <dsp:txXfrm>
        <a:off x="4000779" y="3425093"/>
        <a:ext cx="2164711" cy="1009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258C7-FF17-495D-80B7-8647084E64FA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95B32-8012-4C76-9373-B1D3238137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66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8443-1931-49A0-8CFA-87D724454A22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58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D284-84F9-4209-91E3-35F09BB8DDFD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9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84F3-7571-4D09-B189-C4BAFD7B22F3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73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CAE9-2747-4810-B0C0-15D0DCAA7A49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34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1F9C-A48F-423E-B465-2E587AB7B8C4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26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1B32-6E10-4DB9-9CB8-E51829F69EBF}" type="datetime1">
              <a:rPr lang="fr-FR" smtClean="0"/>
              <a:t>04/06/2025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1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C4E4-B808-4F93-A17C-B38AA0AAAE24}" type="datetime1">
              <a:rPr lang="fr-FR" smtClean="0"/>
              <a:t>04/06/2025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8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3CBE-CC12-4D7F-B1EA-1569FD0808D4}" type="datetime1">
              <a:rPr lang="fr-FR" smtClean="0"/>
              <a:t>04/06/2025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5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9E80-EAA5-45EA-BF93-6ADA0274CFA4}" type="datetime1">
              <a:rPr lang="fr-FR" smtClean="0"/>
              <a:t>04/06/2025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5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697F-FDF4-4650-BD35-42449956E459}" type="datetime1">
              <a:rPr lang="fr-FR" smtClean="0"/>
              <a:t>04/06/2025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05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7769-011B-46BA-8CB5-F8471645BFCD}" type="datetime1">
              <a:rPr lang="fr-FR" smtClean="0"/>
              <a:t>04/06/2025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74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3F33-E273-48CD-887E-1D573EA50E54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Week end Poiseux 7 - 10 juin 2025 Atelier RSE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ABB44-FF21-49D5-89FD-15C675B4B1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70829F-415C-701E-5C97-520C9244C1BE}"/>
              </a:ext>
            </a:extLst>
          </p:cNvPr>
          <p:cNvSpPr/>
          <p:nvPr/>
        </p:nvSpPr>
        <p:spPr>
          <a:xfrm>
            <a:off x="7507705" y="-86627"/>
            <a:ext cx="2521819" cy="696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62D872-F7FC-FA2D-4260-32CF3E38E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5" y="2098866"/>
            <a:ext cx="6207492" cy="3127248"/>
          </a:xfrm>
        </p:spPr>
        <p:txBody>
          <a:bodyPr>
            <a:normAutofit/>
          </a:bodyPr>
          <a:lstStyle/>
          <a:p>
            <a:r>
              <a:rPr lang="fr-FR" sz="32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Donnons du sens à nos séjours </a:t>
            </a:r>
            <a:br>
              <a:rPr lang="fr-FR" sz="5400" kern="1400" spc="-5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5400" kern="1400" spc="-50" dirty="0"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la RSE en action sur le terrain par les BAFD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D5738A-0FCF-1FEA-2243-CD5F3CAB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7704" y="6356350"/>
            <a:ext cx="4114800" cy="365125"/>
          </a:xfrm>
        </p:spPr>
        <p:txBody>
          <a:bodyPr/>
          <a:lstStyle/>
          <a:p>
            <a:r>
              <a:rPr lang="fr-FR" dirty="0"/>
              <a:t>Week end Poiseux 7 - 10 juin 2025 : Atelier RSE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157275-E4F8-D459-DBCC-8641E3EC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4340">
            <a:off x="10536871" y="291368"/>
            <a:ext cx="1322962" cy="1313645"/>
          </a:xfrm>
          <a:prstGeom prst="rect">
            <a:avLst/>
          </a:prstGeom>
        </p:spPr>
      </p:pic>
      <p:pic>
        <p:nvPicPr>
          <p:cNvPr id="9" name="Image 8" descr="Une image contenant Police, Graphique, jaune, conception&#10;&#10;Description générée automatiquement">
            <a:extLst>
              <a:ext uri="{FF2B5EF4-FFF2-40B4-BE49-F238E27FC236}">
                <a16:creationId xmlns:a16="http://schemas.microsoft.com/office/drawing/2014/main" id="{F14C0EFA-C8C9-E6FD-B125-0742F629D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9" y="261851"/>
            <a:ext cx="1917257" cy="1343162"/>
          </a:xfrm>
          <a:prstGeom prst="rect">
            <a:avLst/>
          </a:prstGeom>
        </p:spPr>
      </p:pic>
      <p:pic>
        <p:nvPicPr>
          <p:cNvPr id="13" name="Image 12" descr="Une image contenant plein air, ciel, nuage, personnes&#10;&#10;Le contenu généré par l’IA peut être incorrect.">
            <a:extLst>
              <a:ext uri="{FF2B5EF4-FFF2-40B4-BE49-F238E27FC236}">
                <a16:creationId xmlns:a16="http://schemas.microsoft.com/office/drawing/2014/main" id="{A7881B1D-0405-B9D4-1ED5-0F0F8F9DB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04" y="2252069"/>
            <a:ext cx="3965393" cy="2974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863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1F460B-DBC1-203E-79A9-304677F024FC}"/>
              </a:ext>
            </a:extLst>
          </p:cNvPr>
          <p:cNvSpPr/>
          <p:nvPr/>
        </p:nvSpPr>
        <p:spPr>
          <a:xfrm>
            <a:off x="7577060" y="-52939"/>
            <a:ext cx="2521819" cy="696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4ACC9C-1A37-FE21-2539-197709A3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33E8C1C-1674-9DD9-9B2E-2EC51819CA41}"/>
              </a:ext>
            </a:extLst>
          </p:cNvPr>
          <p:cNvSpPr txBox="1"/>
          <p:nvPr/>
        </p:nvSpPr>
        <p:spPr>
          <a:xfrm>
            <a:off x="2552951" y="219074"/>
            <a:ext cx="7103113" cy="1857838"/>
          </a:xfrm>
          <a:prstGeom prst="roundRect">
            <a:avLst/>
          </a:prstGeom>
          <a:ln w="12700">
            <a:noFill/>
          </a:ln>
        </p:spPr>
        <p:txBody>
          <a:bodyPr vert="horz" wrap="square" lIns="0" tIns="126260" rIns="0" bIns="0" rtlCol="0">
            <a:spAutoFit/>
          </a:bodyPr>
          <a:lstStyle/>
          <a:p>
            <a:pPr marL="9596" algn="ctr" defTabSz="829178">
              <a:spcBef>
                <a:spcPts val="994"/>
              </a:spcBef>
              <a:buClr>
                <a:srgbClr val="FF9900"/>
              </a:buClr>
              <a:tabLst>
                <a:tab pos="284343" algn="l"/>
              </a:tabLst>
              <a:defRPr/>
            </a:pPr>
            <a:r>
              <a:rPr sz="2400" u="sng" spc="-4" dirty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  <a:cs typeface="Calibri"/>
              </a:rPr>
              <a:t>La</a:t>
            </a:r>
            <a:r>
              <a:rPr sz="2400" u="sng" spc="8" dirty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2400" u="sng" spc="-4" dirty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  <a:cs typeface="Calibri"/>
              </a:rPr>
              <a:t>Responsabilité</a:t>
            </a:r>
            <a:r>
              <a:rPr sz="2400" u="sng" spc="-44" dirty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2400" u="sng" spc="-4" dirty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  <a:cs typeface="Calibri"/>
              </a:rPr>
              <a:t>Sociétale</a:t>
            </a:r>
            <a:r>
              <a:rPr sz="2400" u="sng" spc="-20" dirty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2400" u="sng" spc="-4" dirty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  <a:cs typeface="Calibri"/>
              </a:rPr>
              <a:t>d’Entreprise</a:t>
            </a:r>
            <a:r>
              <a:rPr sz="2400" u="sng" spc="-44" dirty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z="2400" u="sng" spc="-12" dirty="0">
                <a:solidFill>
                  <a:schemeClr val="accent1">
                    <a:lumMod val="50000"/>
                  </a:schemeClr>
                </a:solidFill>
                <a:latin typeface="Corbel Light" panose="020B0303020204020204" pitchFamily="34" charset="0"/>
                <a:cs typeface="Calibri"/>
              </a:rPr>
              <a:t>(RSE)</a:t>
            </a:r>
            <a:r>
              <a:rPr sz="2400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endParaRPr lang="fr-FR" sz="2400" dirty="0">
              <a:solidFill>
                <a:prstClr val="black"/>
              </a:solidFill>
              <a:latin typeface="Corbel Light" panose="020B0303020204020204" pitchFamily="34" charset="0"/>
              <a:cs typeface="Calibri"/>
            </a:endParaRPr>
          </a:p>
          <a:p>
            <a:pPr marL="9596" algn="ctr" defTabSz="829178">
              <a:spcBef>
                <a:spcPts val="994"/>
              </a:spcBef>
              <a:buClr>
                <a:srgbClr val="FF9900"/>
              </a:buClr>
              <a:tabLst>
                <a:tab pos="284343" algn="l"/>
              </a:tabLst>
              <a:defRPr/>
            </a:pPr>
            <a:r>
              <a:rPr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La</a:t>
            </a:r>
            <a:r>
              <a:rPr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1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RSE</a:t>
            </a:r>
            <a:r>
              <a:rPr spc="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16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est</a:t>
            </a:r>
            <a:r>
              <a:rPr spc="2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la</a:t>
            </a:r>
            <a:r>
              <a:rPr spc="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responsabilité</a:t>
            </a:r>
            <a:r>
              <a:rPr spc="55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d’une </a:t>
            </a:r>
            <a:r>
              <a:rPr spc="-1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organisation</a:t>
            </a:r>
            <a:r>
              <a:rPr spc="2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vis-à-vis</a:t>
            </a:r>
            <a:r>
              <a:rPr spc="7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des</a:t>
            </a:r>
            <a:r>
              <a:rPr spc="1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impacts</a:t>
            </a:r>
            <a:r>
              <a:rPr b="1" spc="3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de</a:t>
            </a:r>
            <a:r>
              <a:rPr b="1"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8" dirty="0" err="1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ses</a:t>
            </a:r>
            <a:r>
              <a:rPr b="1" spc="3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4" dirty="0" err="1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décisions</a:t>
            </a:r>
            <a:r>
              <a:rPr lang="fr-FR" b="1"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et</a:t>
            </a:r>
            <a:r>
              <a:rPr b="1" spc="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de</a:t>
            </a:r>
            <a:r>
              <a:rPr b="1"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8" dirty="0" err="1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ses</a:t>
            </a:r>
            <a:r>
              <a:rPr b="1"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activités</a:t>
            </a:r>
            <a:r>
              <a:rPr spc="5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sur</a:t>
            </a:r>
            <a:r>
              <a:rPr spc="2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la</a:t>
            </a:r>
            <a:r>
              <a:rPr spc="1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1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société</a:t>
            </a:r>
            <a:r>
              <a:rPr spc="40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et</a:t>
            </a:r>
            <a:r>
              <a:rPr spc="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sur</a:t>
            </a:r>
            <a:r>
              <a:rPr spc="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16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l’environnement,</a:t>
            </a:r>
            <a:r>
              <a:rPr spc="5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1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se</a:t>
            </a:r>
            <a:r>
              <a:rPr spc="16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traduisant</a:t>
            </a:r>
            <a:r>
              <a:rPr spc="4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par</a:t>
            </a:r>
            <a:r>
              <a:rPr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spc="-4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un</a:t>
            </a:r>
            <a:r>
              <a:rPr lang="fr-FR" spc="1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12" dirty="0" err="1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comportement</a:t>
            </a:r>
            <a:r>
              <a:rPr b="1" spc="6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1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transparent</a:t>
            </a:r>
            <a:r>
              <a:rPr b="1" spc="2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8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et </a:t>
            </a:r>
            <a:r>
              <a:rPr b="1" spc="-345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 </a:t>
            </a:r>
            <a:r>
              <a:rPr b="1" spc="-4" dirty="0" err="1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éthique</a:t>
            </a:r>
            <a:r>
              <a:rPr lang="fr-FR" spc="-12" dirty="0">
                <a:solidFill>
                  <a:prstClr val="black"/>
                </a:solidFill>
                <a:latin typeface="Corbel Light" panose="020B0303020204020204" pitchFamily="34" charset="0"/>
                <a:cs typeface="Calibri"/>
              </a:rPr>
              <a:t>. </a:t>
            </a:r>
            <a:endParaRPr lang="fr-FR" sz="1600" spc="-4" dirty="0">
              <a:solidFill>
                <a:prstClr val="black"/>
              </a:solidFill>
              <a:latin typeface="Corbel Light" panose="020B0303020204020204" pitchFamily="34" charset="0"/>
              <a:cs typeface="Calibri"/>
            </a:endParaRPr>
          </a:p>
          <a:p>
            <a:pPr marL="1328787" marR="390909" indent="-228282" defTabSz="829178">
              <a:spcBef>
                <a:spcPts val="314"/>
              </a:spcBef>
              <a:defRPr/>
            </a:pPr>
            <a:endParaRPr lang="fr-FR" sz="1200" spc="-4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46" name="Image 45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6CF303D3-90FB-4002-2567-406326A34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37" y="5818889"/>
            <a:ext cx="895535" cy="895535"/>
          </a:xfrm>
          <a:prstGeom prst="rect">
            <a:avLst/>
          </a:prstGeom>
        </p:spPr>
      </p:pic>
      <p:graphicFrame>
        <p:nvGraphicFramePr>
          <p:cNvPr id="49" name="object 2">
            <a:extLst>
              <a:ext uri="{FF2B5EF4-FFF2-40B4-BE49-F238E27FC236}">
                <a16:creationId xmlns:a16="http://schemas.microsoft.com/office/drawing/2014/main" id="{84EBFFFC-C789-9A51-B0AF-3069EEDDB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9502"/>
              </p:ext>
            </p:extLst>
          </p:nvPr>
        </p:nvGraphicFramePr>
        <p:xfrm>
          <a:off x="374904" y="1883663"/>
          <a:ext cx="6236208" cy="466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" name="Image 49" descr="Une image contenant cercle, logo, symbole, Police&#10;&#10;Le contenu généré par l’IA peut être incorrect.">
            <a:extLst>
              <a:ext uri="{FF2B5EF4-FFF2-40B4-BE49-F238E27FC236}">
                <a16:creationId xmlns:a16="http://schemas.microsoft.com/office/drawing/2014/main" id="{E184F037-3E32-CE1B-686C-9FFCF78E0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91" y="4655301"/>
            <a:ext cx="678239" cy="579170"/>
          </a:xfrm>
          <a:prstGeom prst="rect">
            <a:avLst/>
          </a:prstGeom>
        </p:spPr>
      </p:pic>
      <p:pic>
        <p:nvPicPr>
          <p:cNvPr id="55" name="Image 54" descr="Une image contenant Graphique, Police, logo, cercle&#10;&#10;Le contenu généré par l’IA peut être incorrect.">
            <a:extLst>
              <a:ext uri="{FF2B5EF4-FFF2-40B4-BE49-F238E27FC236}">
                <a16:creationId xmlns:a16="http://schemas.microsoft.com/office/drawing/2014/main" id="{18169716-FE66-7A5D-DAB0-6B1ECA14CD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50" y="2076912"/>
            <a:ext cx="754020" cy="720876"/>
          </a:xfrm>
          <a:prstGeom prst="rect">
            <a:avLst/>
          </a:prstGeom>
        </p:spPr>
      </p:pic>
      <p:pic>
        <p:nvPicPr>
          <p:cNvPr id="57" name="Image 56" descr="Une image contenant logo, symbole, Police, Graphique&#10;&#10;Le contenu généré par l’IA peut être incorrect.">
            <a:extLst>
              <a:ext uri="{FF2B5EF4-FFF2-40B4-BE49-F238E27FC236}">
                <a16:creationId xmlns:a16="http://schemas.microsoft.com/office/drawing/2014/main" id="{2815B3A2-F435-9086-56A0-0C461D43CB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39" y="2090098"/>
            <a:ext cx="723963" cy="632515"/>
          </a:xfrm>
          <a:prstGeom prst="rect">
            <a:avLst/>
          </a:prstGeom>
        </p:spPr>
      </p:pic>
      <p:pic>
        <p:nvPicPr>
          <p:cNvPr id="59" name="Image 58" descr="Une image contenant cercle, logo, symbole, Police&#10;&#10;Le contenu généré par l’IA peut être incorrect.">
            <a:extLst>
              <a:ext uri="{FF2B5EF4-FFF2-40B4-BE49-F238E27FC236}">
                <a16:creationId xmlns:a16="http://schemas.microsoft.com/office/drawing/2014/main" id="{277B916E-EA3C-B3BA-4275-B861339F74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20" y="4417156"/>
            <a:ext cx="678238" cy="727865"/>
          </a:xfrm>
          <a:prstGeom prst="rect">
            <a:avLst/>
          </a:prstGeom>
        </p:spPr>
      </p:pic>
      <p:pic>
        <p:nvPicPr>
          <p:cNvPr id="63" name="Image 62" descr="Une image contenant texte, arbre, plante, plein air&#10;&#10;Le contenu généré par l’IA peut être incorrect.">
            <a:extLst>
              <a:ext uri="{FF2B5EF4-FFF2-40B4-BE49-F238E27FC236}">
                <a16:creationId xmlns:a16="http://schemas.microsoft.com/office/drawing/2014/main" id="{846BC053-DF8F-F8E5-18A2-44B085CAA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38">
            <a:off x="9046369" y="2521284"/>
            <a:ext cx="2352026" cy="33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6316758C-9667-D785-50E8-CDD711E2AE2D}"/>
              </a:ext>
            </a:extLst>
          </p:cNvPr>
          <p:cNvSpPr/>
          <p:nvPr/>
        </p:nvSpPr>
        <p:spPr>
          <a:xfrm>
            <a:off x="7507705" y="-86627"/>
            <a:ext cx="2521819" cy="696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A39AC65-C95F-9137-0FA6-1C33C881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94" y="304802"/>
            <a:ext cx="3036842" cy="626070"/>
          </a:xfrm>
          <a:prstGeom prst="round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Les 3 </a:t>
            </a:r>
            <a:r>
              <a:rPr lang="en-US" sz="2000" dirty="0" err="1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piliers</a:t>
            </a:r>
            <a:r>
              <a:rPr lang="en-US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de la RSE</a:t>
            </a:r>
            <a:endParaRPr lang="en-US" sz="2000" kern="1200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 descr="Une image contenant cercle, texte, Graphique, Police&#10;&#10;Description générée automatiquement">
            <a:extLst>
              <a:ext uri="{FF2B5EF4-FFF2-40B4-BE49-F238E27FC236}">
                <a16:creationId xmlns:a16="http://schemas.microsoft.com/office/drawing/2014/main" id="{524B4CD3-8FB4-A30F-4FFB-B3A51256C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40" y="1340072"/>
            <a:ext cx="4946360" cy="4725374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3EF84A6-D4F7-D989-16E3-303EB27E2386}"/>
              </a:ext>
            </a:extLst>
          </p:cNvPr>
          <p:cNvGrpSpPr/>
          <p:nvPr/>
        </p:nvGrpSpPr>
        <p:grpSpPr>
          <a:xfrm>
            <a:off x="8111088" y="631617"/>
            <a:ext cx="2962296" cy="1110159"/>
            <a:chOff x="8111088" y="631617"/>
            <a:chExt cx="2755739" cy="1110159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541D1042-3BC8-38BF-C043-F61D9890A76C}"/>
                </a:ext>
              </a:extLst>
            </p:cNvPr>
            <p:cNvGrpSpPr/>
            <p:nvPr/>
          </p:nvGrpSpPr>
          <p:grpSpPr>
            <a:xfrm>
              <a:off x="8111088" y="1076681"/>
              <a:ext cx="2755739" cy="665095"/>
              <a:chOff x="8111088" y="1076681"/>
              <a:chExt cx="2755739" cy="665095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FB49C8B9-AEAE-1FF1-3EA2-82E45BCCBC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1088" y="1208376"/>
                <a:ext cx="1019175" cy="533400"/>
              </a:xfrm>
              <a:prstGeom prst="line">
                <a:avLst/>
              </a:prstGeom>
              <a:ln>
                <a:solidFill>
                  <a:srgbClr val="ABC57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5516EC46-DC01-4E71-50A3-87489EBFC9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0844" y="1207110"/>
                <a:ext cx="1498536" cy="0"/>
              </a:xfrm>
              <a:prstGeom prst="line">
                <a:avLst/>
              </a:prstGeom>
              <a:ln>
                <a:solidFill>
                  <a:srgbClr val="ABC57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A97532E8-E0CC-D9C0-BDC4-6F0F0F77554D}"/>
                  </a:ext>
                </a:extLst>
              </p:cNvPr>
              <p:cNvSpPr/>
              <p:nvPr/>
            </p:nvSpPr>
            <p:spPr>
              <a:xfrm>
                <a:off x="10603437" y="1076681"/>
                <a:ext cx="263390" cy="263390"/>
              </a:xfrm>
              <a:prstGeom prst="ellipse">
                <a:avLst/>
              </a:prstGeom>
              <a:solidFill>
                <a:srgbClr val="C4DAD7"/>
              </a:solidFill>
              <a:ln>
                <a:solidFill>
                  <a:srgbClr val="ABC57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/>
              </a:p>
            </p:txBody>
          </p:sp>
        </p:grpSp>
        <p:sp>
          <p:nvSpPr>
            <p:cNvPr id="7" name="Espace réservé du contenu 2">
              <a:extLst>
                <a:ext uri="{FF2B5EF4-FFF2-40B4-BE49-F238E27FC236}">
                  <a16:creationId xmlns:a16="http://schemas.microsoft.com/office/drawing/2014/main" id="{010C5BE2-209F-FFDE-CC93-3AC39524E860}"/>
                </a:ext>
              </a:extLst>
            </p:cNvPr>
            <p:cNvSpPr txBox="1">
              <a:spLocks/>
            </p:cNvSpPr>
            <p:nvPr/>
          </p:nvSpPr>
          <p:spPr>
            <a:xfrm>
              <a:off x="9080234" y="631617"/>
              <a:ext cx="1648936" cy="7899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Développement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local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0BD1E1D-DE5F-AC6B-75AE-DEC7910B40B0}"/>
              </a:ext>
            </a:extLst>
          </p:cNvPr>
          <p:cNvGrpSpPr/>
          <p:nvPr/>
        </p:nvGrpSpPr>
        <p:grpSpPr>
          <a:xfrm>
            <a:off x="8564880" y="2058817"/>
            <a:ext cx="2294327" cy="789916"/>
            <a:chOff x="8564880" y="2058817"/>
            <a:chExt cx="2294327" cy="789916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191147ED-0BE3-6EBA-A527-DA2D3BD6DC2F}"/>
                </a:ext>
              </a:extLst>
            </p:cNvPr>
            <p:cNvGrpSpPr/>
            <p:nvPr/>
          </p:nvGrpSpPr>
          <p:grpSpPr>
            <a:xfrm>
              <a:off x="8564880" y="2559615"/>
              <a:ext cx="2294327" cy="263390"/>
              <a:chOff x="8572500" y="2559615"/>
              <a:chExt cx="2294327" cy="263390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79FA2ED0-2545-8062-83F0-1D876C0DA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72500" y="2692284"/>
                <a:ext cx="2046880" cy="0"/>
              </a:xfrm>
              <a:prstGeom prst="line">
                <a:avLst/>
              </a:prstGeom>
              <a:ln>
                <a:solidFill>
                  <a:srgbClr val="ABC57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2640A9AB-3989-70CF-2C20-4828AEDA8872}"/>
                  </a:ext>
                </a:extLst>
              </p:cNvPr>
              <p:cNvSpPr/>
              <p:nvPr/>
            </p:nvSpPr>
            <p:spPr>
              <a:xfrm>
                <a:off x="10603437" y="2559615"/>
                <a:ext cx="263390" cy="263390"/>
              </a:xfrm>
              <a:prstGeom prst="ellipse">
                <a:avLst/>
              </a:prstGeom>
              <a:solidFill>
                <a:srgbClr val="C4DAD7"/>
              </a:solidFill>
              <a:ln>
                <a:solidFill>
                  <a:srgbClr val="ABC57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sp>
          <p:nvSpPr>
            <p:cNvPr id="34" name="Espace réservé du contenu 2">
              <a:extLst>
                <a:ext uri="{FF2B5EF4-FFF2-40B4-BE49-F238E27FC236}">
                  <a16:creationId xmlns:a16="http://schemas.microsoft.com/office/drawing/2014/main" id="{EC71CF39-2E92-E357-943F-3776190E55C8}"/>
                </a:ext>
              </a:extLst>
            </p:cNvPr>
            <p:cNvSpPr txBox="1">
              <a:spLocks/>
            </p:cNvSpPr>
            <p:nvPr/>
          </p:nvSpPr>
          <p:spPr>
            <a:xfrm>
              <a:off x="9059227" y="2058817"/>
              <a:ext cx="1648936" cy="7899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Loyauté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des pratiques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ACF00FB-5925-75C4-51D8-2C01CFE222BC}"/>
              </a:ext>
            </a:extLst>
          </p:cNvPr>
          <p:cNvGrpSpPr/>
          <p:nvPr/>
        </p:nvGrpSpPr>
        <p:grpSpPr>
          <a:xfrm>
            <a:off x="8220009" y="3614310"/>
            <a:ext cx="2646818" cy="789916"/>
            <a:chOff x="8220009" y="3614310"/>
            <a:chExt cx="2646818" cy="789916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B2986105-74C7-87F6-E437-01530D758965}"/>
                </a:ext>
              </a:extLst>
            </p:cNvPr>
            <p:cNvGrpSpPr/>
            <p:nvPr/>
          </p:nvGrpSpPr>
          <p:grpSpPr>
            <a:xfrm>
              <a:off x="8220009" y="3709301"/>
              <a:ext cx="2646818" cy="657140"/>
              <a:chOff x="8220009" y="3709301"/>
              <a:chExt cx="2646818" cy="657140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31F950A9-6F80-B25F-80E0-D9598156B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009" y="3709301"/>
                <a:ext cx="1019175" cy="533400"/>
              </a:xfrm>
              <a:prstGeom prst="line">
                <a:avLst/>
              </a:prstGeom>
              <a:ln>
                <a:solidFill>
                  <a:srgbClr val="ABC57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765DE6E6-4800-780D-84E6-3F0134A61D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1564" y="4242701"/>
                <a:ext cx="1498536" cy="0"/>
              </a:xfrm>
              <a:prstGeom prst="line">
                <a:avLst/>
              </a:prstGeom>
              <a:ln>
                <a:solidFill>
                  <a:srgbClr val="ABC57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F701B8C7-AE2F-C09B-0886-0C6367A17DE3}"/>
                  </a:ext>
                </a:extLst>
              </p:cNvPr>
              <p:cNvSpPr/>
              <p:nvPr/>
            </p:nvSpPr>
            <p:spPr>
              <a:xfrm>
                <a:off x="10603437" y="4103051"/>
                <a:ext cx="263390" cy="263390"/>
              </a:xfrm>
              <a:prstGeom prst="ellipse">
                <a:avLst/>
              </a:prstGeom>
              <a:solidFill>
                <a:srgbClr val="C4DAD7"/>
              </a:solidFill>
              <a:ln>
                <a:solidFill>
                  <a:srgbClr val="ABC57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sp>
          <p:nvSpPr>
            <p:cNvPr id="39" name="Espace réservé du contenu 2">
              <a:extLst>
                <a:ext uri="{FF2B5EF4-FFF2-40B4-BE49-F238E27FC236}">
                  <a16:creationId xmlns:a16="http://schemas.microsoft.com/office/drawing/2014/main" id="{A18D34D4-8962-4CB2-5792-27E7DC40CA94}"/>
                </a:ext>
              </a:extLst>
            </p:cNvPr>
            <p:cNvSpPr txBox="1">
              <a:spLocks/>
            </p:cNvSpPr>
            <p:nvPr/>
          </p:nvSpPr>
          <p:spPr>
            <a:xfrm>
              <a:off x="8983020" y="3614310"/>
              <a:ext cx="1746150" cy="7899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Relations clients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consommateurs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E4E515C1-FCBD-885E-2BB2-93F4DD1E7F4A}"/>
              </a:ext>
            </a:extLst>
          </p:cNvPr>
          <p:cNvGrpSpPr/>
          <p:nvPr/>
        </p:nvGrpSpPr>
        <p:grpSpPr>
          <a:xfrm>
            <a:off x="2721052" y="5733521"/>
            <a:ext cx="2755739" cy="789916"/>
            <a:chOff x="2721052" y="5733521"/>
            <a:chExt cx="2755739" cy="789916"/>
          </a:xfrm>
        </p:grpSpPr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6B1E08E1-4806-9E16-91E5-9E7EADEFA4B8}"/>
                </a:ext>
              </a:extLst>
            </p:cNvPr>
            <p:cNvGrpSpPr/>
            <p:nvPr/>
          </p:nvGrpSpPr>
          <p:grpSpPr>
            <a:xfrm flipH="1" flipV="1">
              <a:off x="2721052" y="5803707"/>
              <a:ext cx="2755739" cy="665095"/>
              <a:chOff x="8111088" y="1076681"/>
              <a:chExt cx="2755739" cy="665095"/>
            </a:xfrm>
          </p:grpSpPr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FCA79481-8076-8726-BEEA-69B5BD57EE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1088" y="1208376"/>
                <a:ext cx="1019175" cy="533400"/>
              </a:xfrm>
              <a:prstGeom prst="line">
                <a:avLst/>
              </a:prstGeom>
              <a:ln>
                <a:solidFill>
                  <a:srgbClr val="F5AB2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CC974D3C-D513-A384-C4CC-B657D75ED8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0844" y="1214004"/>
                <a:ext cx="1498536" cy="0"/>
              </a:xfrm>
              <a:prstGeom prst="line">
                <a:avLst/>
              </a:prstGeom>
              <a:ln>
                <a:solidFill>
                  <a:srgbClr val="F5AB2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13CD77EE-E4A8-0D51-B2A5-3D222364B6D2}"/>
                  </a:ext>
                </a:extLst>
              </p:cNvPr>
              <p:cNvSpPr/>
              <p:nvPr/>
            </p:nvSpPr>
            <p:spPr>
              <a:xfrm>
                <a:off x="10603437" y="1076681"/>
                <a:ext cx="263390" cy="263390"/>
              </a:xfrm>
              <a:prstGeom prst="ellipse">
                <a:avLst/>
              </a:prstGeom>
              <a:solidFill>
                <a:srgbClr val="C4DAD7"/>
              </a:solidFill>
              <a:ln>
                <a:solidFill>
                  <a:srgbClr val="F5AB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sp>
          <p:nvSpPr>
            <p:cNvPr id="45" name="Espace réservé du contenu 2">
              <a:extLst>
                <a:ext uri="{FF2B5EF4-FFF2-40B4-BE49-F238E27FC236}">
                  <a16:creationId xmlns:a16="http://schemas.microsoft.com/office/drawing/2014/main" id="{9DB300D9-02A4-1802-5CBD-C6F3841C19B0}"/>
                </a:ext>
              </a:extLst>
            </p:cNvPr>
            <p:cNvSpPr txBox="1">
              <a:spLocks/>
            </p:cNvSpPr>
            <p:nvPr/>
          </p:nvSpPr>
          <p:spPr>
            <a:xfrm>
              <a:off x="2870805" y="5733521"/>
              <a:ext cx="1648936" cy="7899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Conditions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de travail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89C41914-E091-21D5-6BDC-E61C6A7A249C}"/>
              </a:ext>
            </a:extLst>
          </p:cNvPr>
          <p:cNvGrpSpPr/>
          <p:nvPr/>
        </p:nvGrpSpPr>
        <p:grpSpPr>
          <a:xfrm>
            <a:off x="6739958" y="5705814"/>
            <a:ext cx="2755739" cy="789916"/>
            <a:chOff x="6739958" y="5705814"/>
            <a:chExt cx="2755739" cy="789916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8802C1CA-5B6E-F439-9E9C-E311D64114A2}"/>
                </a:ext>
              </a:extLst>
            </p:cNvPr>
            <p:cNvGrpSpPr/>
            <p:nvPr/>
          </p:nvGrpSpPr>
          <p:grpSpPr>
            <a:xfrm flipV="1">
              <a:off x="6739958" y="5793723"/>
              <a:ext cx="2755739" cy="665095"/>
              <a:chOff x="8111088" y="1076681"/>
              <a:chExt cx="2755739" cy="665095"/>
            </a:xfrm>
          </p:grpSpPr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4E7B6116-1EA1-81ED-9892-FE42F0AEE0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1088" y="1208376"/>
                <a:ext cx="1019175" cy="533400"/>
              </a:xfrm>
              <a:prstGeom prst="line">
                <a:avLst/>
              </a:prstGeom>
              <a:ln>
                <a:solidFill>
                  <a:srgbClr val="F5AB2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740AE33C-BEA9-A0A0-FD4E-CC6507E936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0844" y="1214004"/>
                <a:ext cx="1498536" cy="0"/>
              </a:xfrm>
              <a:prstGeom prst="line">
                <a:avLst/>
              </a:prstGeom>
              <a:ln>
                <a:solidFill>
                  <a:srgbClr val="F5AB2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4E7C2E70-8579-FB11-8F00-62ADAD596116}"/>
                  </a:ext>
                </a:extLst>
              </p:cNvPr>
              <p:cNvSpPr/>
              <p:nvPr/>
            </p:nvSpPr>
            <p:spPr>
              <a:xfrm>
                <a:off x="10603437" y="1076681"/>
                <a:ext cx="263390" cy="263390"/>
              </a:xfrm>
              <a:prstGeom prst="ellipse">
                <a:avLst/>
              </a:prstGeom>
              <a:solidFill>
                <a:srgbClr val="C4DAD7"/>
              </a:solidFill>
              <a:ln>
                <a:solidFill>
                  <a:srgbClr val="F5AB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sp>
          <p:nvSpPr>
            <p:cNvPr id="54" name="Espace réservé du contenu 2">
              <a:extLst>
                <a:ext uri="{FF2B5EF4-FFF2-40B4-BE49-F238E27FC236}">
                  <a16:creationId xmlns:a16="http://schemas.microsoft.com/office/drawing/2014/main" id="{57428207-A410-A70F-670F-6C1EBD4AFF94}"/>
                </a:ext>
              </a:extLst>
            </p:cNvPr>
            <p:cNvSpPr txBox="1">
              <a:spLocks/>
            </p:cNvSpPr>
            <p:nvPr/>
          </p:nvSpPr>
          <p:spPr>
            <a:xfrm>
              <a:off x="7714938" y="5705814"/>
              <a:ext cx="1648936" cy="7899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Droit de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l’Homme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D7540610-ACAE-B019-A82B-5BB5B5FCBFF5}"/>
              </a:ext>
            </a:extLst>
          </p:cNvPr>
          <p:cNvGrpSpPr/>
          <p:nvPr/>
        </p:nvGrpSpPr>
        <p:grpSpPr>
          <a:xfrm>
            <a:off x="900414" y="4361331"/>
            <a:ext cx="3904665" cy="789916"/>
            <a:chOff x="900414" y="4361331"/>
            <a:chExt cx="3904665" cy="789916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ECA034E1-09C2-50F9-49E6-8D01ABB48CA1}"/>
                </a:ext>
              </a:extLst>
            </p:cNvPr>
            <p:cNvGrpSpPr/>
            <p:nvPr/>
          </p:nvGrpSpPr>
          <p:grpSpPr>
            <a:xfrm flipH="1">
              <a:off x="900414" y="4707278"/>
              <a:ext cx="3904665" cy="263390"/>
              <a:chOff x="6962162" y="1076681"/>
              <a:chExt cx="3904665" cy="263390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9597AA18-394D-96DD-B863-787894B0B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2162" y="1214004"/>
                <a:ext cx="3657218" cy="0"/>
              </a:xfrm>
              <a:prstGeom prst="line">
                <a:avLst/>
              </a:prstGeom>
              <a:ln>
                <a:solidFill>
                  <a:srgbClr val="F5AB2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F1E1B1A3-88B3-4246-0435-CB50302FDBEE}"/>
                  </a:ext>
                </a:extLst>
              </p:cNvPr>
              <p:cNvSpPr/>
              <p:nvPr/>
            </p:nvSpPr>
            <p:spPr>
              <a:xfrm>
                <a:off x="10603437" y="1076681"/>
                <a:ext cx="263390" cy="263390"/>
              </a:xfrm>
              <a:prstGeom prst="ellipse">
                <a:avLst/>
              </a:prstGeom>
              <a:solidFill>
                <a:srgbClr val="C4DAD7"/>
              </a:solidFill>
              <a:ln>
                <a:solidFill>
                  <a:srgbClr val="F5AB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sp>
          <p:nvSpPr>
            <p:cNvPr id="60" name="Espace réservé du contenu 2">
              <a:extLst>
                <a:ext uri="{FF2B5EF4-FFF2-40B4-BE49-F238E27FC236}">
                  <a16:creationId xmlns:a16="http://schemas.microsoft.com/office/drawing/2014/main" id="{CFAEF424-4662-4933-BE68-7CF0F076763D}"/>
                </a:ext>
              </a:extLst>
            </p:cNvPr>
            <p:cNvSpPr txBox="1">
              <a:spLocks/>
            </p:cNvSpPr>
            <p:nvPr/>
          </p:nvSpPr>
          <p:spPr>
            <a:xfrm>
              <a:off x="1045579" y="4361331"/>
              <a:ext cx="1648936" cy="7899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Gouvernance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BAA2345B-6B6E-FBCD-C7ED-91CA4F08BBF6}"/>
              </a:ext>
            </a:extLst>
          </p:cNvPr>
          <p:cNvGrpSpPr/>
          <p:nvPr/>
        </p:nvGrpSpPr>
        <p:grpSpPr>
          <a:xfrm>
            <a:off x="929741" y="2463089"/>
            <a:ext cx="2696399" cy="789916"/>
            <a:chOff x="929741" y="2463089"/>
            <a:chExt cx="2696399" cy="789916"/>
          </a:xfrm>
        </p:grpSpPr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9252F2F8-AEB8-2126-5909-ECB379955497}"/>
                </a:ext>
              </a:extLst>
            </p:cNvPr>
            <p:cNvGrpSpPr/>
            <p:nvPr/>
          </p:nvGrpSpPr>
          <p:grpSpPr>
            <a:xfrm flipH="1" flipV="1">
              <a:off x="929741" y="2812551"/>
              <a:ext cx="2696399" cy="263390"/>
              <a:chOff x="8170428" y="1076681"/>
              <a:chExt cx="2696399" cy="263390"/>
            </a:xfrm>
          </p:grpSpPr>
          <p:cxnSp>
            <p:nvCxnSpPr>
              <p:cNvPr id="84" name="Connecteur droit 83">
                <a:extLst>
                  <a:ext uri="{FF2B5EF4-FFF2-40B4-BE49-F238E27FC236}">
                    <a16:creationId xmlns:a16="http://schemas.microsoft.com/office/drawing/2014/main" id="{C1E031C0-6334-0004-D4FF-4EAA5EA99C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70428" y="1214004"/>
                <a:ext cx="2448952" cy="0"/>
              </a:xfrm>
              <a:prstGeom prst="line">
                <a:avLst/>
              </a:prstGeom>
              <a:ln>
                <a:solidFill>
                  <a:srgbClr val="19AF9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id="{D7675647-2726-885B-B575-8868618C41BC}"/>
                  </a:ext>
                </a:extLst>
              </p:cNvPr>
              <p:cNvSpPr/>
              <p:nvPr/>
            </p:nvSpPr>
            <p:spPr>
              <a:xfrm>
                <a:off x="10603437" y="1076681"/>
                <a:ext cx="263390" cy="263390"/>
              </a:xfrm>
              <a:prstGeom prst="ellipse">
                <a:avLst/>
              </a:prstGeom>
              <a:solidFill>
                <a:srgbClr val="C4DAD7"/>
              </a:solidFill>
              <a:ln>
                <a:solidFill>
                  <a:srgbClr val="19AF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/>
              </a:p>
            </p:txBody>
          </p:sp>
        </p:grpSp>
        <p:sp>
          <p:nvSpPr>
            <p:cNvPr id="83" name="Espace réservé du contenu 2">
              <a:extLst>
                <a:ext uri="{FF2B5EF4-FFF2-40B4-BE49-F238E27FC236}">
                  <a16:creationId xmlns:a16="http://schemas.microsoft.com/office/drawing/2014/main" id="{F79D3EF8-C5FB-4322-A2AC-86127BB6374F}"/>
                </a:ext>
              </a:extLst>
            </p:cNvPr>
            <p:cNvSpPr txBox="1">
              <a:spLocks/>
            </p:cNvSpPr>
            <p:nvPr/>
          </p:nvSpPr>
          <p:spPr>
            <a:xfrm>
              <a:off x="1065901" y="2463089"/>
              <a:ext cx="1648936" cy="78991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fr-FR" baseline="30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orbel Light" panose="020B0303020204020204" pitchFamily="34" charset="0"/>
                </a:rPr>
                <a:t>Environnement</a:t>
              </a:r>
            </a:p>
          </p:txBody>
        </p:sp>
      </p:grpSp>
      <p:pic>
        <p:nvPicPr>
          <p:cNvPr id="86" name="Image 85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2CFE8920-7615-1B81-88BA-BF238E9AF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37" y="5818889"/>
            <a:ext cx="895535" cy="8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FD8C-E502-04C3-8A34-F6C9CEACA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219BCE-635F-3117-93DD-F5AA8632D20E}"/>
              </a:ext>
            </a:extLst>
          </p:cNvPr>
          <p:cNvSpPr/>
          <p:nvPr/>
        </p:nvSpPr>
        <p:spPr>
          <a:xfrm>
            <a:off x="7507705" y="-86627"/>
            <a:ext cx="2521819" cy="696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98DE90-0C48-BCBB-05BE-5303485E0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107"/>
            <a:ext cx="10847832" cy="486985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Fiche action RSE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000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Objectif : imaginer 5 </a:t>
            </a:r>
            <a:r>
              <a:rPr lang="fr-FR" sz="2000" b="1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actions</a:t>
            </a: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fr-FR" sz="2000" b="1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concrètes</a:t>
            </a: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RSE à intégrer dans ce séjour 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Une action environnementale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Une action sociale / solidaire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Une action en lien avec l’économie locale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Une action de sensibilisation du voyageur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Une action innovante, propre à la destination</a:t>
            </a:r>
          </a:p>
          <a:p>
            <a:pPr marL="457200" lvl="1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fr-FR" sz="2000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 Sur des paramètres sur lesquels vous pouvez agir !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65F15A-D2A4-1336-1913-C878AA1C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81DEFD33-EBE8-3B46-0714-45609AE6B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37" y="5818889"/>
            <a:ext cx="895535" cy="89553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9211AE2-F739-15ED-8666-466473B803D6}"/>
              </a:ext>
            </a:extLst>
          </p:cNvPr>
          <p:cNvSpPr txBox="1">
            <a:spLocks/>
          </p:cNvSpPr>
          <p:nvPr/>
        </p:nvSpPr>
        <p:spPr>
          <a:xfrm>
            <a:off x="2020824" y="228600"/>
            <a:ext cx="7632709" cy="1078507"/>
          </a:xfrm>
          <a:prstGeom prst="round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A toi de valoriser ton séjour été 25 en termes RSE !  </a:t>
            </a:r>
            <a:endParaRPr lang="en-US" sz="2400" u="sng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 10" descr="Une image contenant Visage humain, habits, Accessoire de mode, borsalino&#10;&#10;Le contenu généré par l’IA peut être incorrect.">
            <a:extLst>
              <a:ext uri="{FF2B5EF4-FFF2-40B4-BE49-F238E27FC236}">
                <a16:creationId xmlns:a16="http://schemas.microsoft.com/office/drawing/2014/main" id="{7F592F9C-7356-34E7-EA38-09B45D1F4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56" y="3272865"/>
            <a:ext cx="2791414" cy="199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A163A-873C-A322-F0BD-BF4764BCD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6EAF81-E67B-6549-372D-9F10EF0BD4DA}"/>
              </a:ext>
            </a:extLst>
          </p:cNvPr>
          <p:cNvSpPr/>
          <p:nvPr/>
        </p:nvSpPr>
        <p:spPr>
          <a:xfrm>
            <a:off x="7507705" y="-86627"/>
            <a:ext cx="2521819" cy="696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AD02F0-F229-89E2-3972-066E199CB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1" y="1585479"/>
            <a:ext cx="8047182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Outils utilisés pour faire </a:t>
            </a:r>
            <a:r>
              <a:rPr lang="fr-FR" sz="2400" b="1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adhérer</a:t>
            </a:r>
            <a:r>
              <a:rPr lang="fr-FR" sz="24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les jeunes, les </a:t>
            </a:r>
            <a:r>
              <a:rPr lang="fr-FR" sz="2400" b="1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sensibiliser</a:t>
            </a:r>
            <a:r>
              <a:rPr lang="fr-FR" sz="24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: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r-FR" sz="2400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Créer la rencontre avec la culture locale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Donner envie au client d’agir à son échelle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Raconter les engagements sans faire la leçon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Jeux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Discussion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… </a:t>
            </a:r>
            <a:endParaRPr lang="fr-FR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98E38-8EE1-9D41-1D41-B757B9A0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CA20E024-3E7F-30A6-5F43-F3522B0DA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37" y="5818889"/>
            <a:ext cx="895535" cy="89553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EC14916-98E1-3796-7590-E447BEEC2869}"/>
              </a:ext>
            </a:extLst>
          </p:cNvPr>
          <p:cNvSpPr txBox="1">
            <a:spLocks/>
          </p:cNvSpPr>
          <p:nvPr/>
        </p:nvSpPr>
        <p:spPr>
          <a:xfrm>
            <a:off x="1664208" y="457200"/>
            <a:ext cx="7452360" cy="849907"/>
          </a:xfrm>
          <a:prstGeom prst="round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Donner du sens : de la vision à l’action, du BAFD au jeune  </a:t>
            </a:r>
            <a:endParaRPr lang="en-US" sz="2400" u="sng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 descr="Une image contenant jouet, Jouets de bébé, Silhouette d’animal, gâteau d’anniversaire&#10;&#10;Le contenu généré par l’IA peut être incorrect.">
            <a:extLst>
              <a:ext uri="{FF2B5EF4-FFF2-40B4-BE49-F238E27FC236}">
                <a16:creationId xmlns:a16="http://schemas.microsoft.com/office/drawing/2014/main" id="{6CC4D0E8-7E15-33D4-BE92-82F01BCF9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309071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01CB-E055-0AE6-920B-A89737BAF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F47C85-4836-6B1B-D19C-5521011BF869}"/>
              </a:ext>
            </a:extLst>
          </p:cNvPr>
          <p:cNvSpPr/>
          <p:nvPr/>
        </p:nvSpPr>
        <p:spPr>
          <a:xfrm>
            <a:off x="7507705" y="-86627"/>
            <a:ext cx="2521819" cy="696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0FCE59-8147-8275-D0B6-29954882B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400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Chaque groupe partage 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1 ou plusieurs actions proposées 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Les outils utilisés 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000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fr-FR" sz="24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Vous êtes prêts à réaliser concrètement ces actions !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r-FR" sz="2400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fr-FR" sz="2400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5FC776-9970-8342-9032-8B6EF328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AFD624F3-0217-5DF8-2786-D787500C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37" y="5818889"/>
            <a:ext cx="895535" cy="89553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2CCCBF6-AB0D-888B-8688-0616DBB50EE2}"/>
              </a:ext>
            </a:extLst>
          </p:cNvPr>
          <p:cNvSpPr txBox="1">
            <a:spLocks/>
          </p:cNvSpPr>
          <p:nvPr/>
        </p:nvSpPr>
        <p:spPr>
          <a:xfrm>
            <a:off x="1664208" y="457200"/>
            <a:ext cx="7452360" cy="849907"/>
          </a:xfrm>
          <a:prstGeom prst="round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u="sng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On passe à l’action ! </a:t>
            </a:r>
            <a:endParaRPr lang="en-US" sz="2400" u="sng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3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3FBF0-90B1-0ED4-F789-C7DAC7F91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E25132-BAE4-3225-03D8-1B6E6D46D777}"/>
              </a:ext>
            </a:extLst>
          </p:cNvPr>
          <p:cNvSpPr/>
          <p:nvPr/>
        </p:nvSpPr>
        <p:spPr>
          <a:xfrm>
            <a:off x="7507705" y="-86627"/>
            <a:ext cx="2521819" cy="696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B16714-C15D-0913-C72E-F92A6214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Week end Poiseux 7 - 10 juin 2025 Atelier RSE </a:t>
            </a:r>
          </a:p>
        </p:txBody>
      </p:sp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52185352-2A9F-2BB0-05C6-63BA501FE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37" y="5818889"/>
            <a:ext cx="895535" cy="895535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B3C5C96-2117-14F5-C6A9-A17621E0628B}"/>
              </a:ext>
            </a:extLst>
          </p:cNvPr>
          <p:cNvSpPr txBox="1">
            <a:spLocks/>
          </p:cNvSpPr>
          <p:nvPr/>
        </p:nvSpPr>
        <p:spPr>
          <a:xfrm>
            <a:off x="3419856" y="444546"/>
            <a:ext cx="7452360" cy="849907"/>
          </a:xfrm>
          <a:prstGeom prst="round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u="sng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Merci à vous </a:t>
            </a:r>
            <a:endParaRPr lang="en-US" sz="3200" u="sng" dirty="0">
              <a:ln w="0"/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 descr="Une image contenant doigt, main, conception&#10;&#10;Le contenu généré par l’IA peut être incorrect.">
            <a:extLst>
              <a:ext uri="{FF2B5EF4-FFF2-40B4-BE49-F238E27FC236}">
                <a16:creationId xmlns:a16="http://schemas.microsoft.com/office/drawing/2014/main" id="{6EE37998-C552-0A51-2682-E26C09D24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38" y="1859315"/>
            <a:ext cx="5958524" cy="31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87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9e0776-4e32-4399-9699-14ea546c0f7b">
      <Terms xmlns="http://schemas.microsoft.com/office/infopath/2007/PartnerControls"/>
    </lcf76f155ced4ddcb4097134ff3c332f>
    <TaxCatchAll xmlns="7f09c577-1085-47c8-b45b-52e215de4f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8EA72DEC60A8498DFEE2E2D7C8D3D6" ma:contentTypeVersion="14" ma:contentTypeDescription="Crée un document." ma:contentTypeScope="" ma:versionID="990ea574a9ece6df789945c1094bae58">
  <xsd:schema xmlns:xsd="http://www.w3.org/2001/XMLSchema" xmlns:xs="http://www.w3.org/2001/XMLSchema" xmlns:p="http://schemas.microsoft.com/office/2006/metadata/properties" xmlns:ns2="1d9e0776-4e32-4399-9699-14ea546c0f7b" xmlns:ns3="7f09c577-1085-47c8-b45b-52e215de4fe9" targetNamespace="http://schemas.microsoft.com/office/2006/metadata/properties" ma:root="true" ma:fieldsID="d83e4964a0b5f873f39d9923db2a77b0" ns2:_="" ns3:_="">
    <xsd:import namespace="1d9e0776-4e32-4399-9699-14ea546c0f7b"/>
    <xsd:import namespace="7f09c577-1085-47c8-b45b-52e215de4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e0776-4e32-4399-9699-14ea546c0f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3c349083-d166-4c91-b578-7a9c6e65f3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9c577-1085-47c8-b45b-52e215de4f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b3b8885-9651-4a1d-9543-ffe9003d440f}" ma:internalName="TaxCatchAll" ma:showField="CatchAllData" ma:web="7f09c577-1085-47c8-b45b-52e215de4f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B30F4E-FE63-426F-8752-227455235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0EB0BE-2613-49F8-BFA6-E487B9AA53E7}">
  <ds:schemaRefs>
    <ds:schemaRef ds:uri="http://schemas.microsoft.com/office/2006/metadata/properties"/>
    <ds:schemaRef ds:uri="http://schemas.microsoft.com/office/infopath/2007/PartnerControls"/>
    <ds:schemaRef ds:uri="1d9e0776-4e32-4399-9699-14ea546c0f7b"/>
    <ds:schemaRef ds:uri="7f09c577-1085-47c8-b45b-52e215de4fe9"/>
  </ds:schemaRefs>
</ds:datastoreItem>
</file>

<file path=customXml/itemProps3.xml><?xml version="1.0" encoding="utf-8"?>
<ds:datastoreItem xmlns:ds="http://schemas.openxmlformats.org/officeDocument/2006/customXml" ds:itemID="{1FE4B58D-5B56-4FF2-B671-AE89216C381D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349</Words>
  <Application>Microsoft Office PowerPoint</Application>
  <PresentationFormat>Grand écran</PresentationFormat>
  <Paragraphs>56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Century Gothic</vt:lpstr>
      <vt:lpstr>Corbel Light</vt:lpstr>
      <vt:lpstr>Courier New</vt:lpstr>
      <vt:lpstr>Symbol</vt:lpstr>
      <vt:lpstr>Thème Office 2013 – 2022</vt:lpstr>
      <vt:lpstr>Donnons du sens à nos séjours   la RSE en action sur le terrain par les BAFD </vt:lpstr>
      <vt:lpstr>Présentation PowerPoint</vt:lpstr>
      <vt:lpstr>Les 3 piliers de la RSE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Croquesel</dc:creator>
  <cp:lastModifiedBy>Alexandra Croquesel</cp:lastModifiedBy>
  <cp:revision>1</cp:revision>
  <dcterms:created xsi:type="dcterms:W3CDTF">2025-05-22T09:39:01Z</dcterms:created>
  <dcterms:modified xsi:type="dcterms:W3CDTF">2025-06-04T12:55:33Z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0x0101005E8EA72DEC60A8498DFEE2E2D7C8D3D6</vt:lpwstr>
  </property>
</Properties>
</file>